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6"/>
  </p:sldMasterIdLst>
  <p:notesMasterIdLst>
    <p:notesMasterId r:id="rId63"/>
  </p:notesMasterIdLst>
  <p:sldIdLst>
    <p:sldId id="3552" r:id="rId7"/>
    <p:sldId id="264" r:id="rId8"/>
    <p:sldId id="3553" r:id="rId9"/>
    <p:sldId id="3554" r:id="rId10"/>
    <p:sldId id="3555" r:id="rId11"/>
    <p:sldId id="274" r:id="rId12"/>
    <p:sldId id="275" r:id="rId13"/>
    <p:sldId id="263" r:id="rId14"/>
    <p:sldId id="260" r:id="rId15"/>
    <p:sldId id="268" r:id="rId16"/>
    <p:sldId id="262" r:id="rId17"/>
    <p:sldId id="3641" r:id="rId18"/>
    <p:sldId id="3642" r:id="rId19"/>
    <p:sldId id="3643" r:id="rId20"/>
    <p:sldId id="3652" r:id="rId21"/>
    <p:sldId id="3645" r:id="rId22"/>
    <p:sldId id="3646" r:id="rId23"/>
    <p:sldId id="3647" r:id="rId24"/>
    <p:sldId id="3648" r:id="rId25"/>
    <p:sldId id="3649" r:id="rId26"/>
    <p:sldId id="3650" r:id="rId27"/>
    <p:sldId id="3651" r:id="rId28"/>
    <p:sldId id="3653" r:id="rId29"/>
    <p:sldId id="3654" r:id="rId30"/>
    <p:sldId id="3655" r:id="rId31"/>
    <p:sldId id="3656" r:id="rId32"/>
    <p:sldId id="3657" r:id="rId33"/>
    <p:sldId id="3658" r:id="rId34"/>
    <p:sldId id="3659" r:id="rId35"/>
    <p:sldId id="3660" r:id="rId36"/>
    <p:sldId id="3661" r:id="rId37"/>
    <p:sldId id="3662" r:id="rId38"/>
    <p:sldId id="3663" r:id="rId39"/>
    <p:sldId id="3664" r:id="rId40"/>
    <p:sldId id="3665" r:id="rId41"/>
    <p:sldId id="3666" r:id="rId42"/>
    <p:sldId id="3667" r:id="rId43"/>
    <p:sldId id="3668" r:id="rId44"/>
    <p:sldId id="3669" r:id="rId45"/>
    <p:sldId id="3670" r:id="rId46"/>
    <p:sldId id="3671" r:id="rId47"/>
    <p:sldId id="3672" r:id="rId48"/>
    <p:sldId id="3673" r:id="rId49"/>
    <p:sldId id="3674" r:id="rId50"/>
    <p:sldId id="3675" r:id="rId51"/>
    <p:sldId id="3676" r:id="rId52"/>
    <p:sldId id="3677" r:id="rId53"/>
    <p:sldId id="3678" r:id="rId54"/>
    <p:sldId id="3679" r:id="rId55"/>
    <p:sldId id="3680" r:id="rId56"/>
    <p:sldId id="3681" r:id="rId57"/>
    <p:sldId id="3682" r:id="rId58"/>
    <p:sldId id="3683" r:id="rId59"/>
    <p:sldId id="3684" r:id="rId60"/>
    <p:sldId id="3685" r:id="rId61"/>
    <p:sldId id="368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03AF9A-D903-48A1-B043-65C5A7A64315}">
          <p14:sldIdLst>
            <p14:sldId id="3552"/>
            <p14:sldId id="264"/>
            <p14:sldId id="3553"/>
            <p14:sldId id="3554"/>
            <p14:sldId id="3555"/>
            <p14:sldId id="274"/>
            <p14:sldId id="275"/>
            <p14:sldId id="263"/>
            <p14:sldId id="260"/>
            <p14:sldId id="268"/>
            <p14:sldId id="262"/>
            <p14:sldId id="3641"/>
            <p14:sldId id="3642"/>
            <p14:sldId id="3643"/>
            <p14:sldId id="3652"/>
            <p14:sldId id="3645"/>
            <p14:sldId id="3646"/>
            <p14:sldId id="3647"/>
            <p14:sldId id="3648"/>
            <p14:sldId id="3649"/>
            <p14:sldId id="3650"/>
            <p14:sldId id="3651"/>
            <p14:sldId id="3653"/>
            <p14:sldId id="3654"/>
            <p14:sldId id="3655"/>
            <p14:sldId id="3656"/>
            <p14:sldId id="3657"/>
            <p14:sldId id="3658"/>
            <p14:sldId id="3659"/>
            <p14:sldId id="3660"/>
            <p14:sldId id="3661"/>
            <p14:sldId id="3662"/>
            <p14:sldId id="3663"/>
            <p14:sldId id="3664"/>
            <p14:sldId id="3665"/>
            <p14:sldId id="3666"/>
            <p14:sldId id="3667"/>
            <p14:sldId id="3668"/>
            <p14:sldId id="3669"/>
            <p14:sldId id="3670"/>
            <p14:sldId id="3671"/>
            <p14:sldId id="3672"/>
            <p14:sldId id="3673"/>
            <p14:sldId id="3674"/>
            <p14:sldId id="3675"/>
            <p14:sldId id="3676"/>
            <p14:sldId id="3677"/>
            <p14:sldId id="3678"/>
            <p14:sldId id="3679"/>
            <p14:sldId id="3680"/>
            <p14:sldId id="3681"/>
            <p14:sldId id="3682"/>
            <p14:sldId id="3683"/>
            <p14:sldId id="3684"/>
            <p14:sldId id="3685"/>
            <p14:sldId id="3686"/>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l sutariya" initials="js" lastIdx="1" clrIdx="0">
    <p:extLst>
      <p:ext uri="{19B8F6BF-5375-455C-9EA6-DF929625EA0E}">
        <p15:presenceInfo xmlns:p15="http://schemas.microsoft.com/office/powerpoint/2012/main" userId="bbda7d303ab3d2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1508"/>
    <a:srgbClr val="D34817"/>
    <a:srgbClr val="863C30"/>
    <a:srgbClr val="FAD9CD"/>
    <a:srgbClr val="F5D4CF"/>
    <a:srgbClr val="EF8C6A"/>
    <a:srgbClr val="000000"/>
    <a:srgbClr val="9B2D1F"/>
    <a:srgbClr val="E79489"/>
    <a:srgbClr val="7422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ED885-88CB-4B23-BE05-3D808CA0887B}" v="3603" dt="2020-06-17T00:37:25.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69723" autoAdjust="0"/>
  </p:normalViewPr>
  <p:slideViewPr>
    <p:cSldViewPr snapToGrid="0">
      <p:cViewPr varScale="1">
        <p:scale>
          <a:sx n="116" d="100"/>
          <a:sy n="116" d="100"/>
        </p:scale>
        <p:origin x="606" y="108"/>
      </p:cViewPr>
      <p:guideLst>
        <p:guide orient="horz" pos="2160"/>
        <p:guide pos="386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land Calub" userId="b29eac0eab5ab317" providerId="LiveId" clId="{177A31C1-4E91-4349-90E9-4F0D81B0D298}"/>
    <pc:docChg chg="undo custSel addSld delSld modSld addMainMaster delMainMaster modMainMaster modSection">
      <pc:chgData name="Erland Calub" userId="b29eac0eab5ab317" providerId="LiveId" clId="{177A31C1-4E91-4349-90E9-4F0D81B0D298}" dt="2020-05-02T10:47:13.726" v="2558" actId="1037"/>
      <pc:docMkLst>
        <pc:docMk/>
      </pc:docMkLst>
      <pc:sldChg chg="del">
        <pc:chgData name="Erland Calub" userId="b29eac0eab5ab317" providerId="LiveId" clId="{177A31C1-4E91-4349-90E9-4F0D81B0D298}" dt="2020-05-02T08:28:07.120" v="110" actId="47"/>
        <pc:sldMkLst>
          <pc:docMk/>
          <pc:sldMk cId="1442133706" sldId="256"/>
        </pc:sldMkLst>
      </pc:sldChg>
      <pc:sldChg chg="del">
        <pc:chgData name="Erland Calub" userId="b29eac0eab5ab317" providerId="LiveId" clId="{177A31C1-4E91-4349-90E9-4F0D81B0D298}" dt="2020-05-02T08:39:09.409" v="265" actId="47"/>
        <pc:sldMkLst>
          <pc:docMk/>
          <pc:sldMk cId="3195511091" sldId="259"/>
        </pc:sldMkLst>
      </pc:sldChg>
      <pc:sldChg chg="addSp delSp modSp mod modTransition">
        <pc:chgData name="Erland Calub" userId="b29eac0eab5ab317" providerId="LiveId" clId="{177A31C1-4E91-4349-90E9-4F0D81B0D298}" dt="2020-05-02T10:17:27.778" v="1819"/>
        <pc:sldMkLst>
          <pc:docMk/>
          <pc:sldMk cId="1525473391" sldId="260"/>
        </pc:sldMkLst>
        <pc:spChg chg="del mod">
          <ac:chgData name="Erland Calub" userId="b29eac0eab5ab317" providerId="LiveId" clId="{177A31C1-4E91-4349-90E9-4F0D81B0D298}" dt="2020-05-02T09:32:02.464" v="1070" actId="478"/>
          <ac:spMkLst>
            <pc:docMk/>
            <pc:sldMk cId="1525473391" sldId="260"/>
            <ac:spMk id="2" creationId="{00000000-0000-0000-0000-000000000000}"/>
          </ac:spMkLst>
        </pc:spChg>
        <pc:spChg chg="add del mod">
          <ac:chgData name="Erland Calub" userId="b29eac0eab5ab317" providerId="LiveId" clId="{177A31C1-4E91-4349-90E9-4F0D81B0D298}" dt="2020-05-02T09:34:26.588" v="1159" actId="478"/>
          <ac:spMkLst>
            <pc:docMk/>
            <pc:sldMk cId="1525473391" sldId="260"/>
            <ac:spMk id="3" creationId="{00000000-0000-0000-0000-000000000000}"/>
          </ac:spMkLst>
        </pc:spChg>
        <pc:spChg chg="add del mod">
          <ac:chgData name="Erland Calub" userId="b29eac0eab5ab317" providerId="LiveId" clId="{177A31C1-4E91-4349-90E9-4F0D81B0D298}" dt="2020-05-02T10:12:45.240" v="1656" actId="478"/>
          <ac:spMkLst>
            <pc:docMk/>
            <pc:sldMk cId="1525473391" sldId="260"/>
            <ac:spMk id="4" creationId="{82B13272-B0C1-4537-AE79-BF8782B997AD}"/>
          </ac:spMkLst>
        </pc:spChg>
        <pc:spChg chg="add">
          <ac:chgData name="Erland Calub" userId="b29eac0eab5ab317" providerId="LiveId" clId="{177A31C1-4E91-4349-90E9-4F0D81B0D298}" dt="2020-05-02T09:31:53.467" v="1051"/>
          <ac:spMkLst>
            <pc:docMk/>
            <pc:sldMk cId="1525473391" sldId="260"/>
            <ac:spMk id="5" creationId="{9FDF68D3-4920-40E9-953E-120B14AF81CC}"/>
          </ac:spMkLst>
        </pc:spChg>
        <pc:spChg chg="add del mod">
          <ac:chgData name="Erland Calub" userId="b29eac0eab5ab317" providerId="LiveId" clId="{177A31C1-4E91-4349-90E9-4F0D81B0D298}" dt="2020-05-02T09:32:03.753" v="1071" actId="478"/>
          <ac:spMkLst>
            <pc:docMk/>
            <pc:sldMk cId="1525473391" sldId="260"/>
            <ac:spMk id="7" creationId="{34405D3B-5B3D-4CD2-85FB-E83768183736}"/>
          </ac:spMkLst>
        </pc:spChg>
        <pc:spChg chg="add del mod">
          <ac:chgData name="Erland Calub" userId="b29eac0eab5ab317" providerId="LiveId" clId="{177A31C1-4E91-4349-90E9-4F0D81B0D298}" dt="2020-05-02T09:32:49.691" v="1105" actId="478"/>
          <ac:spMkLst>
            <pc:docMk/>
            <pc:sldMk cId="1525473391" sldId="260"/>
            <ac:spMk id="8" creationId="{E9363BB9-A102-429C-BD79-8835CED257E9}"/>
          </ac:spMkLst>
        </pc:spChg>
        <pc:spChg chg="add del mod">
          <ac:chgData name="Erland Calub" userId="b29eac0eab5ab317" providerId="LiveId" clId="{177A31C1-4E91-4349-90E9-4F0D81B0D298}" dt="2020-05-02T09:33:24.347" v="1113"/>
          <ac:spMkLst>
            <pc:docMk/>
            <pc:sldMk cId="1525473391" sldId="260"/>
            <ac:spMk id="9" creationId="{89551815-2DC9-4CB6-BD82-171B18198DDA}"/>
          </ac:spMkLst>
        </pc:spChg>
        <pc:spChg chg="add mod">
          <ac:chgData name="Erland Calub" userId="b29eac0eab5ab317" providerId="LiveId" clId="{177A31C1-4E91-4349-90E9-4F0D81B0D298}" dt="2020-05-02T10:13:00.415" v="1687" actId="1037"/>
          <ac:spMkLst>
            <pc:docMk/>
            <pc:sldMk cId="1525473391" sldId="260"/>
            <ac:spMk id="10" creationId="{EF29E66D-08F2-4D1C-A065-C00B480BB2C6}"/>
          </ac:spMkLst>
        </pc:spChg>
        <pc:spChg chg="add mod">
          <ac:chgData name="Erland Calub" userId="b29eac0eab5ab317" providerId="LiveId" clId="{177A31C1-4E91-4349-90E9-4F0D81B0D298}" dt="2020-05-02T10:13:00.415" v="1687" actId="1037"/>
          <ac:spMkLst>
            <pc:docMk/>
            <pc:sldMk cId="1525473391" sldId="260"/>
            <ac:spMk id="11" creationId="{9835CF4E-193C-4245-9A9E-ACB4924CD99C}"/>
          </ac:spMkLst>
        </pc:spChg>
        <pc:spChg chg="add del mod">
          <ac:chgData name="Erland Calub" userId="b29eac0eab5ab317" providerId="LiveId" clId="{177A31C1-4E91-4349-90E9-4F0D81B0D298}" dt="2020-05-02T09:33:24.347" v="1113"/>
          <ac:spMkLst>
            <pc:docMk/>
            <pc:sldMk cId="1525473391" sldId="260"/>
            <ac:spMk id="12" creationId="{FFFC839A-DA4F-440D-B1C6-DAC569CDFF77}"/>
          </ac:spMkLst>
        </pc:spChg>
        <pc:spChg chg="add mod">
          <ac:chgData name="Erland Calub" userId="b29eac0eab5ab317" providerId="LiveId" clId="{177A31C1-4E91-4349-90E9-4F0D81B0D298}" dt="2020-05-02T10:13:00.415" v="1687" actId="1037"/>
          <ac:spMkLst>
            <pc:docMk/>
            <pc:sldMk cId="1525473391" sldId="260"/>
            <ac:spMk id="13" creationId="{8AB13661-DF3E-4901-9230-601312BD5E4B}"/>
          </ac:spMkLst>
        </pc:spChg>
        <pc:spChg chg="add del mod">
          <ac:chgData name="Erland Calub" userId="b29eac0eab5ab317" providerId="LiveId" clId="{177A31C1-4E91-4349-90E9-4F0D81B0D298}" dt="2020-05-02T09:33:24.347" v="1113"/>
          <ac:spMkLst>
            <pc:docMk/>
            <pc:sldMk cId="1525473391" sldId="260"/>
            <ac:spMk id="14" creationId="{D033AFFD-589B-405D-80E3-8FDAA9E1AE29}"/>
          </ac:spMkLst>
        </pc:spChg>
        <pc:spChg chg="add del mod">
          <ac:chgData name="Erland Calub" userId="b29eac0eab5ab317" providerId="LiveId" clId="{177A31C1-4E91-4349-90E9-4F0D81B0D298}" dt="2020-05-02T09:33:24.347" v="1113"/>
          <ac:spMkLst>
            <pc:docMk/>
            <pc:sldMk cId="1525473391" sldId="260"/>
            <ac:spMk id="15" creationId="{DB61E273-90F1-484B-98F5-7E52E1DDAFC7}"/>
          </ac:spMkLst>
        </pc:spChg>
        <pc:spChg chg="add mod">
          <ac:chgData name="Erland Calub" userId="b29eac0eab5ab317" providerId="LiveId" clId="{177A31C1-4E91-4349-90E9-4F0D81B0D298}" dt="2020-05-02T10:13:00.415" v="1687" actId="1037"/>
          <ac:spMkLst>
            <pc:docMk/>
            <pc:sldMk cId="1525473391" sldId="260"/>
            <ac:spMk id="16" creationId="{8CBE613B-08D9-40A9-8CD7-5523E9F1A382}"/>
          </ac:spMkLst>
        </pc:spChg>
        <pc:spChg chg="add del mod">
          <ac:chgData name="Erland Calub" userId="b29eac0eab5ab317" providerId="LiveId" clId="{177A31C1-4E91-4349-90E9-4F0D81B0D298}" dt="2020-05-02T09:33:24.347" v="1113"/>
          <ac:spMkLst>
            <pc:docMk/>
            <pc:sldMk cId="1525473391" sldId="260"/>
            <ac:spMk id="17" creationId="{6CFBB645-7481-4002-9545-7E9D64E55C87}"/>
          </ac:spMkLst>
        </pc:spChg>
        <pc:spChg chg="add mod">
          <ac:chgData name="Erland Calub" userId="b29eac0eab5ab317" providerId="LiveId" clId="{177A31C1-4E91-4349-90E9-4F0D81B0D298}" dt="2020-05-02T10:13:00.415" v="1687" actId="1037"/>
          <ac:spMkLst>
            <pc:docMk/>
            <pc:sldMk cId="1525473391" sldId="260"/>
            <ac:spMk id="18" creationId="{D172FA61-7371-4F21-9E8F-CB2C6CF95FBA}"/>
          </ac:spMkLst>
        </pc:spChg>
        <pc:spChg chg="del mod">
          <ac:chgData name="Erland Calub" userId="b29eac0eab5ab317" providerId="LiveId" clId="{177A31C1-4E91-4349-90E9-4F0D81B0D298}" dt="2020-05-02T09:35:15.010" v="1167"/>
          <ac:spMkLst>
            <pc:docMk/>
            <pc:sldMk cId="1525473391" sldId="260"/>
            <ac:spMk id="19" creationId="{CB4CEB60-CE0F-41F7-8F2F-8B3984CBFB44}"/>
          </ac:spMkLst>
        </pc:spChg>
        <pc:spChg chg="add mod">
          <ac:chgData name="Erland Calub" userId="b29eac0eab5ab317" providerId="LiveId" clId="{177A31C1-4E91-4349-90E9-4F0D81B0D298}" dt="2020-05-02T10:12:52.149" v="1661" actId="14100"/>
          <ac:spMkLst>
            <pc:docMk/>
            <pc:sldMk cId="1525473391" sldId="260"/>
            <ac:spMk id="22" creationId="{EF831AD5-A3DF-418D-97E8-5373761734D4}"/>
          </ac:spMkLst>
        </pc:spChg>
        <pc:picChg chg="mod">
          <ac:chgData name="Erland Calub" userId="b29eac0eab5ab317" providerId="LiveId" clId="{177A31C1-4E91-4349-90E9-4F0D81B0D298}" dt="2020-05-02T10:13:00.415" v="1687" actId="1037"/>
          <ac:picMkLst>
            <pc:docMk/>
            <pc:sldMk cId="1525473391" sldId="260"/>
            <ac:picMk id="21" creationId="{131F8793-9A08-4C2D-B4EA-2FE088C651DB}"/>
          </ac:picMkLst>
        </pc:picChg>
        <pc:picChg chg="add del mod">
          <ac:chgData name="Erland Calub" userId="b29eac0eab5ab317" providerId="LiveId" clId="{177A31C1-4E91-4349-90E9-4F0D81B0D298}" dt="2020-05-02T09:35:15.010" v="1167"/>
          <ac:picMkLst>
            <pc:docMk/>
            <pc:sldMk cId="1525473391" sldId="260"/>
            <ac:picMk id="1026" creationId="{3EE7D689-0074-4EC5-ACDA-433876D18CDB}"/>
          </ac:picMkLst>
        </pc:picChg>
      </pc:sldChg>
      <pc:sldChg chg="addSp delSp modSp mod modTransition">
        <pc:chgData name="Erland Calub" userId="b29eac0eab5ab317" providerId="LiveId" clId="{177A31C1-4E91-4349-90E9-4F0D81B0D298}" dt="2020-05-02T10:17:27.778" v="1819"/>
        <pc:sldMkLst>
          <pc:docMk/>
          <pc:sldMk cId="129312673" sldId="262"/>
        </pc:sldMkLst>
        <pc:spChg chg="del mod">
          <ac:chgData name="Erland Calub" userId="b29eac0eab5ab317" providerId="LiveId" clId="{177A31C1-4E91-4349-90E9-4F0D81B0D298}" dt="2020-05-02T09:42:28.480" v="1264" actId="478"/>
          <ac:spMkLst>
            <pc:docMk/>
            <pc:sldMk cId="129312673" sldId="262"/>
            <ac:spMk id="2" creationId="{00000000-0000-0000-0000-000000000000}"/>
          </ac:spMkLst>
        </pc:spChg>
        <pc:spChg chg="mod">
          <ac:chgData name="Erland Calub" userId="b29eac0eab5ab317" providerId="LiveId" clId="{177A31C1-4E91-4349-90E9-4F0D81B0D298}" dt="2020-05-02T09:43:53.350" v="1311" actId="1037"/>
          <ac:spMkLst>
            <pc:docMk/>
            <pc:sldMk cId="129312673" sldId="262"/>
            <ac:spMk id="3" creationId="{00000000-0000-0000-0000-000000000000}"/>
          </ac:spMkLst>
        </pc:spChg>
        <pc:spChg chg="add mod">
          <ac:chgData name="Erland Calub" userId="b29eac0eab5ab317" providerId="LiveId" clId="{177A31C1-4E91-4349-90E9-4F0D81B0D298}" dt="2020-05-02T09:41:50.897" v="1248" actId="1076"/>
          <ac:spMkLst>
            <pc:docMk/>
            <pc:sldMk cId="129312673" sldId="262"/>
            <ac:spMk id="4" creationId="{A57E770D-DC2F-440C-B581-4DE0353F07A7}"/>
          </ac:spMkLst>
        </pc:spChg>
        <pc:spChg chg="add mod">
          <ac:chgData name="Erland Calub" userId="b29eac0eab5ab317" providerId="LiveId" clId="{177A31C1-4E91-4349-90E9-4F0D81B0D298}" dt="2020-05-02T10:13:10.189" v="1693" actId="14100"/>
          <ac:spMkLst>
            <pc:docMk/>
            <pc:sldMk cId="129312673" sldId="262"/>
            <ac:spMk id="5" creationId="{E16004AC-C127-475A-B0BD-93FFC3C02DE7}"/>
          </ac:spMkLst>
        </pc:spChg>
        <pc:spChg chg="add del mod">
          <ac:chgData name="Erland Calub" userId="b29eac0eab5ab317" providerId="LiveId" clId="{177A31C1-4E91-4349-90E9-4F0D81B0D298}" dt="2020-05-02T09:42:30.356" v="1265" actId="478"/>
          <ac:spMkLst>
            <pc:docMk/>
            <pc:sldMk cId="129312673" sldId="262"/>
            <ac:spMk id="7" creationId="{27E7B8DF-F313-418B-906F-AEAA5395B3A0}"/>
          </ac:spMkLst>
        </pc:spChg>
        <pc:spChg chg="add mod ord">
          <ac:chgData name="Erland Calub" userId="b29eac0eab5ab317" providerId="LiveId" clId="{177A31C1-4E91-4349-90E9-4F0D81B0D298}" dt="2020-05-02T09:43:45.023" v="1302" actId="167"/>
          <ac:spMkLst>
            <pc:docMk/>
            <pc:sldMk cId="129312673" sldId="262"/>
            <ac:spMk id="9" creationId="{85127FA5-BB61-4B62-93E7-C45EB5E0E8DC}"/>
          </ac:spMkLst>
        </pc:spChg>
        <pc:picChg chg="add mod">
          <ac:chgData name="Erland Calub" userId="b29eac0eab5ab317" providerId="LiveId" clId="{177A31C1-4E91-4349-90E9-4F0D81B0D298}" dt="2020-05-02T09:43:34.008" v="1299" actId="14100"/>
          <ac:picMkLst>
            <pc:docMk/>
            <pc:sldMk cId="129312673" sldId="262"/>
            <ac:picMk id="11266" creationId="{68C079BC-7703-49C3-805A-49E21A6FD7C5}"/>
          </ac:picMkLst>
        </pc:picChg>
      </pc:sldChg>
      <pc:sldChg chg="addSp delSp modSp mod modTransition">
        <pc:chgData name="Erland Calub" userId="b29eac0eab5ab317" providerId="LiveId" clId="{177A31C1-4E91-4349-90E9-4F0D81B0D298}" dt="2020-05-02T10:17:27.778" v="1819"/>
        <pc:sldMkLst>
          <pc:docMk/>
          <pc:sldMk cId="2545854826" sldId="263"/>
        </pc:sldMkLst>
        <pc:spChg chg="mod">
          <ac:chgData name="Erland Calub" userId="b29eac0eab5ab317" providerId="LiveId" clId="{177A31C1-4E91-4349-90E9-4F0D81B0D298}" dt="2020-05-02T10:12:25.973" v="1652" actId="179"/>
          <ac:spMkLst>
            <pc:docMk/>
            <pc:sldMk cId="2545854826" sldId="263"/>
            <ac:spMk id="2" creationId="{00000000-0000-0000-0000-000000000000}"/>
          </ac:spMkLst>
        </pc:spChg>
        <pc:spChg chg="del mod">
          <ac:chgData name="Erland Calub" userId="b29eac0eab5ab317" providerId="LiveId" clId="{177A31C1-4E91-4349-90E9-4F0D81B0D298}" dt="2020-05-02T10:08:09.537" v="1508" actId="478"/>
          <ac:spMkLst>
            <pc:docMk/>
            <pc:sldMk cId="2545854826" sldId="263"/>
            <ac:spMk id="3" creationId="{00000000-0000-0000-0000-000000000000}"/>
          </ac:spMkLst>
        </pc:spChg>
        <pc:spChg chg="add mod">
          <ac:chgData name="Erland Calub" userId="b29eac0eab5ab317" providerId="LiveId" clId="{177A31C1-4E91-4349-90E9-4F0D81B0D298}" dt="2020-05-02T09:30:29.048" v="1003" actId="1076"/>
          <ac:spMkLst>
            <pc:docMk/>
            <pc:sldMk cId="2545854826" sldId="263"/>
            <ac:spMk id="4" creationId="{4B5BF8CB-F03E-404E-ABAA-C23F263E6647}"/>
          </ac:spMkLst>
        </pc:spChg>
        <pc:spChg chg="add mod">
          <ac:chgData name="Erland Calub" userId="b29eac0eab5ab317" providerId="LiveId" clId="{177A31C1-4E91-4349-90E9-4F0D81B0D298}" dt="2020-05-02T10:01:24.550" v="1390" actId="1076"/>
          <ac:spMkLst>
            <pc:docMk/>
            <pc:sldMk cId="2545854826" sldId="263"/>
            <ac:spMk id="5" creationId="{33574F4B-AADD-4A1E-8318-CCA5AA9FF858}"/>
          </ac:spMkLst>
        </pc:spChg>
        <pc:spChg chg="add mod">
          <ac:chgData name="Erland Calub" userId="b29eac0eab5ab317" providerId="LiveId" clId="{177A31C1-4E91-4349-90E9-4F0D81B0D298}" dt="2020-05-02T09:31:24.865" v="1049" actId="1036"/>
          <ac:spMkLst>
            <pc:docMk/>
            <pc:sldMk cId="2545854826" sldId="263"/>
            <ac:spMk id="6" creationId="{F0C1CE63-5A93-47AA-94BC-D7952334CCFC}"/>
          </ac:spMkLst>
        </pc:spChg>
        <pc:spChg chg="add mod">
          <ac:chgData name="Erland Calub" userId="b29eac0eab5ab317" providerId="LiveId" clId="{177A31C1-4E91-4349-90E9-4F0D81B0D298}" dt="2020-05-02T09:31:24.865" v="1049" actId="1036"/>
          <ac:spMkLst>
            <pc:docMk/>
            <pc:sldMk cId="2545854826" sldId="263"/>
            <ac:spMk id="7" creationId="{15198C75-3F43-4433-B84D-E1343CDB7E0F}"/>
          </ac:spMkLst>
        </pc:spChg>
        <pc:spChg chg="add mod">
          <ac:chgData name="Erland Calub" userId="b29eac0eab5ab317" providerId="LiveId" clId="{177A31C1-4E91-4349-90E9-4F0D81B0D298}" dt="2020-05-02T10:01:26.502" v="1391" actId="1076"/>
          <ac:spMkLst>
            <pc:docMk/>
            <pc:sldMk cId="2545854826" sldId="263"/>
            <ac:spMk id="8" creationId="{E8238ED0-4783-4D39-82C0-52342043BF61}"/>
          </ac:spMkLst>
        </pc:spChg>
        <pc:spChg chg="add mod">
          <ac:chgData name="Erland Calub" userId="b29eac0eab5ab317" providerId="LiveId" clId="{177A31C1-4E91-4349-90E9-4F0D81B0D298}" dt="2020-05-02T10:01:32.404" v="1396" actId="20577"/>
          <ac:spMkLst>
            <pc:docMk/>
            <pc:sldMk cId="2545854826" sldId="263"/>
            <ac:spMk id="9" creationId="{3B55B323-1E22-44A8-B321-90DD640F41BC}"/>
          </ac:spMkLst>
        </pc:spChg>
        <pc:spChg chg="add mod">
          <ac:chgData name="Erland Calub" userId="b29eac0eab5ab317" providerId="LiveId" clId="{177A31C1-4E91-4349-90E9-4F0D81B0D298}" dt="2020-05-02T10:01:43.268" v="1409" actId="20577"/>
          <ac:spMkLst>
            <pc:docMk/>
            <pc:sldMk cId="2545854826" sldId="263"/>
            <ac:spMk id="10" creationId="{2D45391A-E142-4B1B-A0FB-E3FD0CE8762D}"/>
          </ac:spMkLst>
        </pc:spChg>
        <pc:spChg chg="add del mod">
          <ac:chgData name="Erland Calub" userId="b29eac0eab5ab317" providerId="LiveId" clId="{177A31C1-4E91-4349-90E9-4F0D81B0D298}" dt="2020-05-02T10:04:03.487" v="1421"/>
          <ac:spMkLst>
            <pc:docMk/>
            <pc:sldMk cId="2545854826" sldId="263"/>
            <ac:spMk id="11" creationId="{52705A48-742D-41CD-A74F-83F447467583}"/>
          </ac:spMkLst>
        </pc:spChg>
        <pc:spChg chg="add del mod">
          <ac:chgData name="Erland Calub" userId="b29eac0eab5ab317" providerId="LiveId" clId="{177A31C1-4E91-4349-90E9-4F0D81B0D298}" dt="2020-05-02T10:04:17.957" v="1425" actId="478"/>
          <ac:spMkLst>
            <pc:docMk/>
            <pc:sldMk cId="2545854826" sldId="263"/>
            <ac:spMk id="12" creationId="{047ED3D1-BAE4-4398-A185-76A3FB256704}"/>
          </ac:spMkLst>
        </pc:spChg>
        <pc:spChg chg="add del mod">
          <ac:chgData name="Erland Calub" userId="b29eac0eab5ab317" providerId="LiveId" clId="{177A31C1-4E91-4349-90E9-4F0D81B0D298}" dt="2020-05-02T10:05:31.537" v="1443"/>
          <ac:spMkLst>
            <pc:docMk/>
            <pc:sldMk cId="2545854826" sldId="263"/>
            <ac:spMk id="19" creationId="{0B4D5353-F336-4D64-AECB-376C2B6F132F}"/>
          </ac:spMkLst>
        </pc:spChg>
        <pc:spChg chg="add del mod">
          <ac:chgData name="Erland Calub" userId="b29eac0eab5ab317" providerId="LiveId" clId="{177A31C1-4E91-4349-90E9-4F0D81B0D298}" dt="2020-05-02T10:06:15.882" v="1460"/>
          <ac:spMkLst>
            <pc:docMk/>
            <pc:sldMk cId="2545854826" sldId="263"/>
            <ac:spMk id="21" creationId="{097ADFEF-96D6-4862-AC67-7878637EAB32}"/>
          </ac:spMkLst>
        </pc:spChg>
        <pc:spChg chg="add mod">
          <ac:chgData name="Erland Calub" userId="b29eac0eab5ab317" providerId="LiveId" clId="{177A31C1-4E91-4349-90E9-4F0D81B0D298}" dt="2020-05-02T10:12:14.829" v="1651" actId="571"/>
          <ac:spMkLst>
            <pc:docMk/>
            <pc:sldMk cId="2545854826" sldId="263"/>
            <ac:spMk id="29" creationId="{5BC8813F-71EA-490D-8DA6-2732BFB74182}"/>
          </ac:spMkLst>
        </pc:spChg>
        <pc:picChg chg="add mod">
          <ac:chgData name="Erland Calub" userId="b29eac0eab5ab317" providerId="LiveId" clId="{177A31C1-4E91-4349-90E9-4F0D81B0D298}" dt="2020-05-02T10:07:14.470" v="1501" actId="1076"/>
          <ac:picMkLst>
            <pc:docMk/>
            <pc:sldMk cId="2545854826" sldId="263"/>
            <ac:picMk id="13" creationId="{6AD861D7-4357-44EA-966A-47831B9D0063}"/>
          </ac:picMkLst>
        </pc:picChg>
        <pc:picChg chg="del mod">
          <ac:chgData name="Erland Calub" userId="b29eac0eab5ab317" providerId="LiveId" clId="{177A31C1-4E91-4349-90E9-4F0D81B0D298}" dt="2020-05-02T10:04:56.225" v="1437" actId="478"/>
          <ac:picMkLst>
            <pc:docMk/>
            <pc:sldMk cId="2545854826" sldId="263"/>
            <ac:picMk id="14" creationId="{0DA020F3-3D79-47CA-BB15-7EBF268C1EFA}"/>
          </ac:picMkLst>
        </pc:picChg>
        <pc:picChg chg="add del mod">
          <ac:chgData name="Erland Calub" userId="b29eac0eab5ab317" providerId="LiveId" clId="{177A31C1-4E91-4349-90E9-4F0D81B0D298}" dt="2020-05-02T10:04:20.007" v="1426" actId="21"/>
          <ac:picMkLst>
            <pc:docMk/>
            <pc:sldMk cId="2545854826" sldId="263"/>
            <ac:picMk id="15" creationId="{21903BFC-671E-4937-965E-7A40A794FCD8}"/>
          </ac:picMkLst>
        </pc:picChg>
        <pc:picChg chg="add mod">
          <ac:chgData name="Erland Calub" userId="b29eac0eab5ab317" providerId="LiveId" clId="{177A31C1-4E91-4349-90E9-4F0D81B0D298}" dt="2020-05-02T10:07:14.470" v="1501" actId="1076"/>
          <ac:picMkLst>
            <pc:docMk/>
            <pc:sldMk cId="2545854826" sldId="263"/>
            <ac:picMk id="16" creationId="{7AB0F094-1B53-4D49-B2CA-9CA692D3AB40}"/>
          </ac:picMkLst>
        </pc:picChg>
        <pc:picChg chg="add mod">
          <ac:chgData name="Erland Calub" userId="b29eac0eab5ab317" providerId="LiveId" clId="{177A31C1-4E91-4349-90E9-4F0D81B0D298}" dt="2020-05-02T10:07:14.470" v="1501" actId="1076"/>
          <ac:picMkLst>
            <pc:docMk/>
            <pc:sldMk cId="2545854826" sldId="263"/>
            <ac:picMk id="17" creationId="{3A48E356-3796-4AF3-969C-6DF6463E4E7B}"/>
          </ac:picMkLst>
        </pc:picChg>
        <pc:picChg chg="add mod">
          <ac:chgData name="Erland Calub" userId="b29eac0eab5ab317" providerId="LiveId" clId="{177A31C1-4E91-4349-90E9-4F0D81B0D298}" dt="2020-05-02T10:04:26.778" v="1430" actId="571"/>
          <ac:picMkLst>
            <pc:docMk/>
            <pc:sldMk cId="2545854826" sldId="263"/>
            <ac:picMk id="18" creationId="{FE42DFCC-6C3B-48E8-8BA1-30FFB02CEC19}"/>
          </ac:picMkLst>
        </pc:picChg>
        <pc:picChg chg="add mod">
          <ac:chgData name="Erland Calub" userId="b29eac0eab5ab317" providerId="LiveId" clId="{177A31C1-4E91-4349-90E9-4F0D81B0D298}" dt="2020-05-02T10:07:14.470" v="1501" actId="1076"/>
          <ac:picMkLst>
            <pc:docMk/>
            <pc:sldMk cId="2545854826" sldId="263"/>
            <ac:picMk id="20" creationId="{67D42647-3AB9-49E7-A3ED-0E26CB5240BF}"/>
          </ac:picMkLst>
        </pc:picChg>
        <pc:picChg chg="del mod">
          <ac:chgData name="Erland Calub" userId="b29eac0eab5ab317" providerId="LiveId" clId="{177A31C1-4E91-4349-90E9-4F0D81B0D298}" dt="2020-05-02T10:05:32.684" v="1444" actId="21"/>
          <ac:picMkLst>
            <pc:docMk/>
            <pc:sldMk cId="2545854826" sldId="263"/>
            <ac:picMk id="23" creationId="{999EE906-F28C-460A-805B-B3A50CE3A749}"/>
          </ac:picMkLst>
        </pc:picChg>
        <pc:picChg chg="mod">
          <ac:chgData name="Erland Calub" userId="b29eac0eab5ab317" providerId="LiveId" clId="{177A31C1-4E91-4349-90E9-4F0D81B0D298}" dt="2020-05-02T10:07:14.470" v="1501" actId="1076"/>
          <ac:picMkLst>
            <pc:docMk/>
            <pc:sldMk cId="2545854826" sldId="263"/>
            <ac:picMk id="26" creationId="{7FBBFE28-302C-4EC5-AFC2-A81ABF9AAC2B}"/>
          </ac:picMkLst>
        </pc:picChg>
        <pc:picChg chg="add del mod">
          <ac:chgData name="Erland Calub" userId="b29eac0eab5ab317" providerId="LiveId" clId="{177A31C1-4E91-4349-90E9-4F0D81B0D298}" dt="2020-05-02T10:04:03.487" v="1421"/>
          <ac:picMkLst>
            <pc:docMk/>
            <pc:sldMk cId="2545854826" sldId="263"/>
            <ac:picMk id="14338" creationId="{804879B0-B315-411C-B0A2-98025FA35D68}"/>
          </ac:picMkLst>
        </pc:picChg>
        <pc:picChg chg="add del mod modCrop">
          <ac:chgData name="Erland Calub" userId="b29eac0eab5ab317" providerId="LiveId" clId="{177A31C1-4E91-4349-90E9-4F0D81B0D298}" dt="2020-05-02T10:06:15.882" v="1460"/>
          <ac:picMkLst>
            <pc:docMk/>
            <pc:sldMk cId="2545854826" sldId="263"/>
            <ac:picMk id="14340" creationId="{7E9B7DBB-0CA5-46C9-92E3-B3572E80AE58}"/>
          </ac:picMkLst>
        </pc:picChg>
        <pc:picChg chg="add del mod">
          <ac:chgData name="Erland Calub" userId="b29eac0eab5ab317" providerId="LiveId" clId="{177A31C1-4E91-4349-90E9-4F0D81B0D298}" dt="2020-05-02T10:05:31.537" v="1443"/>
          <ac:picMkLst>
            <pc:docMk/>
            <pc:sldMk cId="2545854826" sldId="263"/>
            <ac:picMk id="14342" creationId="{B8EA7904-EE43-402A-BBBF-2CDE48B7A08D}"/>
          </ac:picMkLst>
        </pc:picChg>
        <pc:picChg chg="add mod">
          <ac:chgData name="Erland Calub" userId="b29eac0eab5ab317" providerId="LiveId" clId="{177A31C1-4E91-4349-90E9-4F0D81B0D298}" dt="2020-05-02T10:08:21.545" v="1531" actId="207"/>
          <ac:picMkLst>
            <pc:docMk/>
            <pc:sldMk cId="2545854826" sldId="263"/>
            <ac:picMk id="14344" creationId="{DBAADBE7-57B1-4B3D-BD16-60675DAE0060}"/>
          </ac:picMkLst>
        </pc:picChg>
        <pc:picChg chg="add mod">
          <ac:chgData name="Erland Calub" userId="b29eac0eab5ab317" providerId="LiveId" clId="{177A31C1-4E91-4349-90E9-4F0D81B0D298}" dt="2020-05-02T10:08:15.753" v="1528" actId="1036"/>
          <ac:picMkLst>
            <pc:docMk/>
            <pc:sldMk cId="2545854826" sldId="263"/>
            <ac:picMk id="14346" creationId="{B6B3CA2C-5CBF-42FD-A50A-61F719D9F8BC}"/>
          </ac:picMkLst>
        </pc:picChg>
      </pc:sldChg>
      <pc:sldChg chg="addSp delSp modSp add mod modTransition">
        <pc:chgData name="Erland Calub" userId="b29eac0eab5ab317" providerId="LiveId" clId="{177A31C1-4E91-4349-90E9-4F0D81B0D298}" dt="2020-05-02T10:17:27.778" v="1819"/>
        <pc:sldMkLst>
          <pc:docMk/>
          <pc:sldMk cId="2863131731" sldId="264"/>
        </pc:sldMkLst>
        <pc:spChg chg="add del">
          <ac:chgData name="Erland Calub" userId="b29eac0eab5ab317" providerId="LiveId" clId="{177A31C1-4E91-4349-90E9-4F0D81B0D298}" dt="2020-05-02T08:31:43.969" v="153"/>
          <ac:spMkLst>
            <pc:docMk/>
            <pc:sldMk cId="2863131731" sldId="264"/>
            <ac:spMk id="2" creationId="{F0C0B21E-B57F-4008-969E-B9B52FE7E843}"/>
          </ac:spMkLst>
        </pc:spChg>
        <pc:spChg chg="add del">
          <ac:chgData name="Erland Calub" userId="b29eac0eab5ab317" providerId="LiveId" clId="{177A31C1-4E91-4349-90E9-4F0D81B0D298}" dt="2020-05-02T08:31:45.791" v="155"/>
          <ac:spMkLst>
            <pc:docMk/>
            <pc:sldMk cId="2863131731" sldId="264"/>
            <ac:spMk id="3" creationId="{19BD0224-34FC-4B43-AD01-99CC9B436204}"/>
          </ac:spMkLst>
        </pc:spChg>
        <pc:spChg chg="add del">
          <ac:chgData name="Erland Calub" userId="b29eac0eab5ab317" providerId="LiveId" clId="{177A31C1-4E91-4349-90E9-4F0D81B0D298}" dt="2020-05-02T08:31:47.800" v="157"/>
          <ac:spMkLst>
            <pc:docMk/>
            <pc:sldMk cId="2863131731" sldId="264"/>
            <ac:spMk id="4" creationId="{8CF95C2A-D0B2-4131-806C-0F146719D1EA}"/>
          </ac:spMkLst>
        </pc:spChg>
        <pc:spChg chg="add del mod">
          <ac:chgData name="Erland Calub" userId="b29eac0eab5ab317" providerId="LiveId" clId="{177A31C1-4E91-4349-90E9-4F0D81B0D298}" dt="2020-05-02T08:32:09.047" v="165" actId="478"/>
          <ac:spMkLst>
            <pc:docMk/>
            <pc:sldMk cId="2863131731" sldId="264"/>
            <ac:spMk id="6" creationId="{50E28701-1EF1-4E25-870E-FFF87C86EACF}"/>
          </ac:spMkLst>
        </pc:spChg>
        <pc:spChg chg="add mod">
          <ac:chgData name="Erland Calub" userId="b29eac0eab5ab317" providerId="LiveId" clId="{177A31C1-4E91-4349-90E9-4F0D81B0D298}" dt="2020-05-02T08:41:59.354" v="308" actId="14100"/>
          <ac:spMkLst>
            <pc:docMk/>
            <pc:sldMk cId="2863131731" sldId="264"/>
            <ac:spMk id="9" creationId="{C3D407BD-4103-4676-8ADB-EE3C67002834}"/>
          </ac:spMkLst>
        </pc:spChg>
        <pc:spChg chg="add mod">
          <ac:chgData name="Erland Calub" userId="b29eac0eab5ab317" providerId="LiveId" clId="{177A31C1-4E91-4349-90E9-4F0D81B0D298}" dt="2020-05-02T08:32:37.327" v="182" actId="20577"/>
          <ac:spMkLst>
            <pc:docMk/>
            <pc:sldMk cId="2863131731" sldId="264"/>
            <ac:spMk id="10" creationId="{A71C2872-9994-47DC-8FDF-24FDEBB37918}"/>
          </ac:spMkLst>
        </pc:spChg>
        <pc:spChg chg="mod">
          <ac:chgData name="Erland Calub" userId="b29eac0eab5ab317" providerId="LiveId" clId="{177A31C1-4E91-4349-90E9-4F0D81B0D298}" dt="2020-05-02T10:09:10.677" v="1536" actId="339"/>
          <ac:spMkLst>
            <pc:docMk/>
            <pc:sldMk cId="2863131731" sldId="264"/>
            <ac:spMk id="11" creationId="{1CB2DD51-C1BC-45CE-BB36-77D9D6813262}"/>
          </ac:spMkLst>
        </pc:spChg>
        <pc:spChg chg="add mod">
          <ac:chgData name="Erland Calub" userId="b29eac0eab5ab317" providerId="LiveId" clId="{177A31C1-4E91-4349-90E9-4F0D81B0D298}" dt="2020-05-02T09:24:04.795" v="837" actId="1035"/>
          <ac:spMkLst>
            <pc:docMk/>
            <pc:sldMk cId="2863131731" sldId="264"/>
            <ac:spMk id="12" creationId="{D6D65584-E295-4F41-BF53-95B390EA8B59}"/>
          </ac:spMkLst>
        </pc:spChg>
        <pc:spChg chg="mod">
          <ac:chgData name="Erland Calub" userId="b29eac0eab5ab317" providerId="LiveId" clId="{177A31C1-4E91-4349-90E9-4F0D81B0D298}" dt="2020-05-02T08:32:23.194" v="170" actId="20577"/>
          <ac:spMkLst>
            <pc:docMk/>
            <pc:sldMk cId="2863131731" sldId="264"/>
            <ac:spMk id="14" creationId="{98387FF2-4051-44AA-B40C-279228BBE492}"/>
          </ac:spMkLst>
        </pc:spChg>
        <pc:spChg chg="mod">
          <ac:chgData name="Erland Calub" userId="b29eac0eab5ab317" providerId="LiveId" clId="{177A31C1-4E91-4349-90E9-4F0D81B0D298}" dt="2020-05-02T08:32:25.449" v="172" actId="20577"/>
          <ac:spMkLst>
            <pc:docMk/>
            <pc:sldMk cId="2863131731" sldId="264"/>
            <ac:spMk id="15" creationId="{8F912C78-9BC9-4528-872D-BB3088AB14FC}"/>
          </ac:spMkLst>
        </pc:spChg>
        <pc:spChg chg="mod">
          <ac:chgData name="Erland Calub" userId="b29eac0eab5ab317" providerId="LiveId" clId="{177A31C1-4E91-4349-90E9-4F0D81B0D298}" dt="2020-05-02T08:32:28.734" v="176" actId="20577"/>
          <ac:spMkLst>
            <pc:docMk/>
            <pc:sldMk cId="2863131731" sldId="264"/>
            <ac:spMk id="16" creationId="{48FA7EF0-C36F-4061-99A7-8309DAC2D519}"/>
          </ac:spMkLst>
        </pc:spChg>
        <pc:spChg chg="mod">
          <ac:chgData name="Erland Calub" userId="b29eac0eab5ab317" providerId="LiveId" clId="{177A31C1-4E91-4349-90E9-4F0D81B0D298}" dt="2020-05-02T08:32:30.297" v="178" actId="20577"/>
          <ac:spMkLst>
            <pc:docMk/>
            <pc:sldMk cId="2863131731" sldId="264"/>
            <ac:spMk id="17" creationId="{B0D55728-C1FB-4C14-B4BA-CA4815BAAF4D}"/>
          </ac:spMkLst>
        </pc:spChg>
        <pc:spChg chg="mod">
          <ac:chgData name="Erland Calub" userId="b29eac0eab5ab317" providerId="LiveId" clId="{177A31C1-4E91-4349-90E9-4F0D81B0D298}" dt="2020-05-02T08:32:33.592" v="180" actId="20577"/>
          <ac:spMkLst>
            <pc:docMk/>
            <pc:sldMk cId="2863131731" sldId="264"/>
            <ac:spMk id="18" creationId="{D6B77007-9BC9-413C-8E3C-CBC349909100}"/>
          </ac:spMkLst>
        </pc:spChg>
        <pc:spChg chg="add mod">
          <ac:chgData name="Erland Calub" userId="b29eac0eab5ab317" providerId="LiveId" clId="{177A31C1-4E91-4349-90E9-4F0D81B0D298}" dt="2020-05-02T08:32:42.721" v="186" actId="20577"/>
          <ac:spMkLst>
            <pc:docMk/>
            <pc:sldMk cId="2863131731" sldId="264"/>
            <ac:spMk id="19" creationId="{97FA1E4B-B262-4C7F-87FA-B7ABE2B1FFDB}"/>
          </ac:spMkLst>
        </pc:spChg>
        <pc:spChg chg="add mod">
          <ac:chgData name="Erland Calub" userId="b29eac0eab5ab317" providerId="LiveId" clId="{177A31C1-4E91-4349-90E9-4F0D81B0D298}" dt="2020-05-02T08:32:44.588" v="188" actId="20577"/>
          <ac:spMkLst>
            <pc:docMk/>
            <pc:sldMk cId="2863131731" sldId="264"/>
            <ac:spMk id="20" creationId="{E2447E4C-01E2-42F0-919E-21D16276092A}"/>
          </ac:spMkLst>
        </pc:spChg>
        <pc:spChg chg="add del mod">
          <ac:chgData name="Erland Calub" userId="b29eac0eab5ab317" providerId="LiveId" clId="{177A31C1-4E91-4349-90E9-4F0D81B0D298}" dt="2020-05-02T08:32:07.009" v="164" actId="478"/>
          <ac:spMkLst>
            <pc:docMk/>
            <pc:sldMk cId="2863131731" sldId="264"/>
            <ac:spMk id="21" creationId="{7B0031E2-2928-40BA-BA22-3009D3B70ED2}"/>
          </ac:spMkLst>
        </pc:spChg>
        <pc:spChg chg="del mod topLvl">
          <ac:chgData name="Erland Calub" userId="b29eac0eab5ab317" providerId="LiveId" clId="{177A31C1-4E91-4349-90E9-4F0D81B0D298}" dt="2020-05-02T08:36:48.094" v="217"/>
          <ac:spMkLst>
            <pc:docMk/>
            <pc:sldMk cId="2863131731" sldId="264"/>
            <ac:spMk id="33" creationId="{2B32FD51-E0EF-4223-B468-B695ED1C5533}"/>
          </ac:spMkLst>
        </pc:spChg>
        <pc:spChg chg="del mod topLvl">
          <ac:chgData name="Erland Calub" userId="b29eac0eab5ab317" providerId="LiveId" clId="{177A31C1-4E91-4349-90E9-4F0D81B0D298}" dt="2020-05-02T08:36:48.094" v="217"/>
          <ac:spMkLst>
            <pc:docMk/>
            <pc:sldMk cId="2863131731" sldId="264"/>
            <ac:spMk id="34" creationId="{E37798CD-CF61-4ECE-B767-B724C86AB02F}"/>
          </ac:spMkLst>
        </pc:spChg>
        <pc:spChg chg="del mod topLvl">
          <ac:chgData name="Erland Calub" userId="b29eac0eab5ab317" providerId="LiveId" clId="{177A31C1-4E91-4349-90E9-4F0D81B0D298}" dt="2020-05-02T08:36:48.094" v="217"/>
          <ac:spMkLst>
            <pc:docMk/>
            <pc:sldMk cId="2863131731" sldId="264"/>
            <ac:spMk id="35" creationId="{809E571B-D4ED-4503-8B29-3946C28EDBEA}"/>
          </ac:spMkLst>
        </pc:spChg>
        <pc:spChg chg="add del mod">
          <ac:chgData name="Erland Calub" userId="b29eac0eab5ab317" providerId="LiveId" clId="{177A31C1-4E91-4349-90E9-4F0D81B0D298}" dt="2020-05-02T08:36:48.094" v="217"/>
          <ac:spMkLst>
            <pc:docMk/>
            <pc:sldMk cId="2863131731" sldId="264"/>
            <ac:spMk id="36" creationId="{AAF6B92B-4F63-46B3-B1AA-9D375EE68F06}"/>
          </ac:spMkLst>
        </pc:spChg>
        <pc:spChg chg="mod">
          <ac:chgData name="Erland Calub" userId="b29eac0eab5ab317" providerId="LiveId" clId="{177A31C1-4E91-4349-90E9-4F0D81B0D298}" dt="2020-05-02T08:37:03.854" v="221" actId="1035"/>
          <ac:spMkLst>
            <pc:docMk/>
            <pc:sldMk cId="2863131731" sldId="264"/>
            <ac:spMk id="37" creationId="{6BC12DCC-0F80-4943-BFF5-AA493A2A4429}"/>
          </ac:spMkLst>
        </pc:spChg>
        <pc:grpChg chg="del mod">
          <ac:chgData name="Erland Calub" userId="b29eac0eab5ab317" providerId="LiveId" clId="{177A31C1-4E91-4349-90E9-4F0D81B0D298}" dt="2020-05-02T08:36:24.121" v="212" actId="165"/>
          <ac:grpSpMkLst>
            <pc:docMk/>
            <pc:sldMk cId="2863131731" sldId="264"/>
            <ac:grpSpMk id="32" creationId="{FB296400-73CD-442B-ACE4-CBC62885E3AB}"/>
          </ac:grpSpMkLst>
        </pc:grpChg>
        <pc:picChg chg="add mod">
          <ac:chgData name="Erland Calub" userId="b29eac0eab5ab317" providerId="LiveId" clId="{177A31C1-4E91-4349-90E9-4F0D81B0D298}" dt="2020-05-02T08:34:53.788" v="202" actId="1076"/>
          <ac:picMkLst>
            <pc:docMk/>
            <pc:sldMk cId="2863131731" sldId="264"/>
            <ac:picMk id="8" creationId="{0861651B-76B6-4508-81A9-F26272E36F72}"/>
          </ac:picMkLst>
        </pc:picChg>
        <pc:picChg chg="mod">
          <ac:chgData name="Erland Calub" userId="b29eac0eab5ab317" providerId="LiveId" clId="{177A31C1-4E91-4349-90E9-4F0D81B0D298}" dt="2020-05-02T08:30:37.428" v="136"/>
          <ac:picMkLst>
            <pc:docMk/>
            <pc:sldMk cId="2863131731" sldId="264"/>
            <ac:picMk id="13" creationId="{A70DA20E-7D0C-4755-956B-E976B3614D64}"/>
          </ac:picMkLst>
        </pc:picChg>
        <pc:picChg chg="add mod">
          <ac:chgData name="Erland Calub" userId="b29eac0eab5ab317" providerId="LiveId" clId="{177A31C1-4E91-4349-90E9-4F0D81B0D298}" dt="2020-05-02T08:34:50.404" v="201" actId="1076"/>
          <ac:picMkLst>
            <pc:docMk/>
            <pc:sldMk cId="2863131731" sldId="264"/>
            <ac:picMk id="23" creationId="{2ADD054F-84FD-4823-A2E1-93DB558FCBFF}"/>
          </ac:picMkLst>
        </pc:picChg>
        <pc:picChg chg="add mod">
          <ac:chgData name="Erland Calub" userId="b29eac0eab5ab317" providerId="LiveId" clId="{177A31C1-4E91-4349-90E9-4F0D81B0D298}" dt="2020-05-02T08:34:46.403" v="200" actId="1076"/>
          <ac:picMkLst>
            <pc:docMk/>
            <pc:sldMk cId="2863131731" sldId="264"/>
            <ac:picMk id="25" creationId="{A5CCE491-9B78-438D-82BE-13071A9C8183}"/>
          </ac:picMkLst>
        </pc:picChg>
        <pc:picChg chg="add mod">
          <ac:chgData name="Erland Calub" userId="b29eac0eab5ab317" providerId="LiveId" clId="{177A31C1-4E91-4349-90E9-4F0D81B0D298}" dt="2020-05-02T08:36:15.203" v="209" actId="1076"/>
          <ac:picMkLst>
            <pc:docMk/>
            <pc:sldMk cId="2863131731" sldId="264"/>
            <ac:picMk id="27" creationId="{E009CB39-A1C9-4A6C-AD95-7DDD85788B06}"/>
          </ac:picMkLst>
        </pc:picChg>
        <pc:picChg chg="add del mod">
          <ac:chgData name="Erland Calub" userId="b29eac0eab5ab317" providerId="LiveId" clId="{177A31C1-4E91-4349-90E9-4F0D81B0D298}" dt="2020-05-02T08:36:21.809" v="211" actId="27803"/>
          <ac:picMkLst>
            <pc:docMk/>
            <pc:sldMk cId="2863131731" sldId="264"/>
            <ac:picMk id="29" creationId="{FB296400-73CD-442B-ACE4-CBC62885E3AB}"/>
          </ac:picMkLst>
        </pc:picChg>
        <pc:picChg chg="add mod">
          <ac:chgData name="Erland Calub" userId="b29eac0eab5ab317" providerId="LiveId" clId="{177A31C1-4E91-4349-90E9-4F0D81B0D298}" dt="2020-05-02T08:36:06.899" v="207" actId="1076"/>
          <ac:picMkLst>
            <pc:docMk/>
            <pc:sldMk cId="2863131731" sldId="264"/>
            <ac:picMk id="31" creationId="{71AD70C8-3711-4B1F-910E-7B841B56F281}"/>
          </ac:picMkLst>
        </pc:picChg>
        <pc:picChg chg="add mod">
          <ac:chgData name="Erland Calub" userId="b29eac0eab5ab317" providerId="LiveId" clId="{177A31C1-4E91-4349-90E9-4F0D81B0D298}" dt="2020-05-02T09:20:28.440" v="813" actId="1076"/>
          <ac:picMkLst>
            <pc:docMk/>
            <pc:sldMk cId="2863131731" sldId="264"/>
            <ac:picMk id="39" creationId="{A4AA54C8-7F54-48A3-A77F-592353058885}"/>
          </ac:picMkLst>
        </pc:picChg>
        <pc:picChg chg="add mod">
          <ac:chgData name="Erland Calub" userId="b29eac0eab5ab317" providerId="LiveId" clId="{177A31C1-4E91-4349-90E9-4F0D81B0D298}" dt="2020-05-02T09:21:02.091" v="820" actId="1035"/>
          <ac:picMkLst>
            <pc:docMk/>
            <pc:sldMk cId="2863131731" sldId="264"/>
            <ac:picMk id="41" creationId="{3F27DE91-320D-4593-8950-33BEC2D016B4}"/>
          </ac:picMkLst>
        </pc:picChg>
        <pc:picChg chg="add mod">
          <ac:chgData name="Erland Calub" userId="b29eac0eab5ab317" providerId="LiveId" clId="{177A31C1-4E91-4349-90E9-4F0D81B0D298}" dt="2020-05-02T09:24:04.795" v="837" actId="1035"/>
          <ac:picMkLst>
            <pc:docMk/>
            <pc:sldMk cId="2863131731" sldId="264"/>
            <ac:picMk id="43" creationId="{D1185423-337C-4DA9-8AD4-598C696D7397}"/>
          </ac:picMkLst>
        </pc:picChg>
      </pc:sldChg>
      <pc:sldChg chg="addSp modSp mod modTransition">
        <pc:chgData name="Erland Calub" userId="b29eac0eab5ab317" providerId="LiveId" clId="{177A31C1-4E91-4349-90E9-4F0D81B0D298}" dt="2020-05-02T10:19:13.381" v="1830" actId="14100"/>
        <pc:sldMkLst>
          <pc:docMk/>
          <pc:sldMk cId="3084566055" sldId="268"/>
        </pc:sldMkLst>
        <pc:spChg chg="mod">
          <ac:chgData name="Erland Calub" userId="b29eac0eab5ab317" providerId="LiveId" clId="{177A31C1-4E91-4349-90E9-4F0D81B0D298}" dt="2020-05-02T10:13:07.600" v="1692" actId="1038"/>
          <ac:spMkLst>
            <pc:docMk/>
            <pc:sldMk cId="3084566055" sldId="268"/>
            <ac:spMk id="2" creationId="{00000000-0000-0000-0000-000000000000}"/>
          </ac:spMkLst>
        </pc:spChg>
        <pc:spChg chg="mod">
          <ac:chgData name="Erland Calub" userId="b29eac0eab5ab317" providerId="LiveId" clId="{177A31C1-4E91-4349-90E9-4F0D81B0D298}" dt="2020-05-02T09:38:57.804" v="1217" actId="20577"/>
          <ac:spMkLst>
            <pc:docMk/>
            <pc:sldMk cId="3084566055" sldId="268"/>
            <ac:spMk id="3" creationId="{00000000-0000-0000-0000-000000000000}"/>
          </ac:spMkLst>
        </pc:spChg>
        <pc:spChg chg="add mod ord">
          <ac:chgData name="Erland Calub" userId="b29eac0eab5ab317" providerId="LiveId" clId="{177A31C1-4E91-4349-90E9-4F0D81B0D298}" dt="2020-05-02T09:36:46.214" v="1176" actId="167"/>
          <ac:spMkLst>
            <pc:docMk/>
            <pc:sldMk cId="3084566055" sldId="268"/>
            <ac:spMk id="4" creationId="{63E128A9-8783-441B-8579-D30162544159}"/>
          </ac:spMkLst>
        </pc:spChg>
        <pc:spChg chg="add mod">
          <ac:chgData name="Erland Calub" userId="b29eac0eab5ab317" providerId="LiveId" clId="{177A31C1-4E91-4349-90E9-4F0D81B0D298}" dt="2020-05-02T09:40:39.409" v="1227" actId="1076"/>
          <ac:spMkLst>
            <pc:docMk/>
            <pc:sldMk cId="3084566055" sldId="268"/>
            <ac:spMk id="5" creationId="{90325F41-5CC9-4602-917F-AD0D8711BE39}"/>
          </ac:spMkLst>
        </pc:spChg>
        <pc:spChg chg="add mod">
          <ac:chgData name="Erland Calub" userId="b29eac0eab5ab317" providerId="LiveId" clId="{177A31C1-4E91-4349-90E9-4F0D81B0D298}" dt="2020-05-02T09:40:55.007" v="1232" actId="207"/>
          <ac:spMkLst>
            <pc:docMk/>
            <pc:sldMk cId="3084566055" sldId="268"/>
            <ac:spMk id="6" creationId="{2C006BDD-4331-4922-8C68-A4973F268367}"/>
          </ac:spMkLst>
        </pc:spChg>
        <pc:spChg chg="add mod">
          <ac:chgData name="Erland Calub" userId="b29eac0eab5ab317" providerId="LiveId" clId="{177A31C1-4E91-4349-90E9-4F0D81B0D298}" dt="2020-05-02T10:19:13.381" v="1830" actId="14100"/>
          <ac:spMkLst>
            <pc:docMk/>
            <pc:sldMk cId="3084566055" sldId="268"/>
            <ac:spMk id="7" creationId="{23742EA7-7D15-41DE-9AFE-1DD2B5EF28BE}"/>
          </ac:spMkLst>
        </pc:spChg>
        <pc:spChg chg="add mod">
          <ac:chgData name="Erland Calub" userId="b29eac0eab5ab317" providerId="LiveId" clId="{177A31C1-4E91-4349-90E9-4F0D81B0D298}" dt="2020-05-02T09:41:33.534" v="1245" actId="1076"/>
          <ac:spMkLst>
            <pc:docMk/>
            <pc:sldMk cId="3084566055" sldId="268"/>
            <ac:spMk id="9" creationId="{CA9E0AC5-71B6-477E-9B78-91EE3632D50F}"/>
          </ac:spMkLst>
        </pc:spChg>
        <pc:picChg chg="add mod">
          <ac:chgData name="Erland Calub" userId="b29eac0eab5ab317" providerId="LiveId" clId="{177A31C1-4E91-4349-90E9-4F0D81B0D298}" dt="2020-05-02T09:40:52.853" v="1231" actId="167"/>
          <ac:picMkLst>
            <pc:docMk/>
            <pc:sldMk cId="3084566055" sldId="268"/>
            <ac:picMk id="10242" creationId="{C6E230A6-B53F-4F3E-8913-955DE1204E6B}"/>
          </ac:picMkLst>
        </pc:picChg>
      </pc:sldChg>
      <pc:sldChg chg="del">
        <pc:chgData name="Erland Calub" userId="b29eac0eab5ab317" providerId="LiveId" clId="{177A31C1-4E91-4349-90E9-4F0D81B0D298}" dt="2020-05-02T08:37:07.228" v="222" actId="47"/>
        <pc:sldMkLst>
          <pc:docMk/>
          <pc:sldMk cId="1745508691" sldId="271"/>
        </pc:sldMkLst>
      </pc:sldChg>
      <pc:sldChg chg="del">
        <pc:chgData name="Erland Calub" userId="b29eac0eab5ab317" providerId="LiveId" clId="{177A31C1-4E91-4349-90E9-4F0D81B0D298}" dt="2020-05-02T08:45:10.979" v="388" actId="47"/>
        <pc:sldMkLst>
          <pc:docMk/>
          <pc:sldMk cId="3997085021" sldId="272"/>
        </pc:sldMkLst>
      </pc:sldChg>
      <pc:sldChg chg="del">
        <pc:chgData name="Erland Calub" userId="b29eac0eab5ab317" providerId="LiveId" clId="{177A31C1-4E91-4349-90E9-4F0D81B0D298}" dt="2020-05-02T09:03:38.661" v="509" actId="47"/>
        <pc:sldMkLst>
          <pc:docMk/>
          <pc:sldMk cId="1484306627" sldId="273"/>
        </pc:sldMkLst>
      </pc:sldChg>
      <pc:sldChg chg="addSp delSp modSp mod modTransition">
        <pc:chgData name="Erland Calub" userId="b29eac0eab5ab317" providerId="LiveId" clId="{177A31C1-4E91-4349-90E9-4F0D81B0D298}" dt="2020-05-02T10:17:27.778" v="1819"/>
        <pc:sldMkLst>
          <pc:docMk/>
          <pc:sldMk cId="1076375499" sldId="274"/>
        </pc:sldMkLst>
        <pc:spChg chg="mod">
          <ac:chgData name="Erland Calub" userId="b29eac0eab5ab317" providerId="LiveId" clId="{177A31C1-4E91-4349-90E9-4F0D81B0D298}" dt="2020-05-02T10:11:40.605" v="1637" actId="1035"/>
          <ac:spMkLst>
            <pc:docMk/>
            <pc:sldMk cId="1076375499" sldId="274"/>
            <ac:spMk id="2" creationId="{00000000-0000-0000-0000-000000000000}"/>
          </ac:spMkLst>
        </pc:spChg>
        <pc:spChg chg="del mod">
          <ac:chgData name="Erland Calub" userId="b29eac0eab5ab317" providerId="LiveId" clId="{177A31C1-4E91-4349-90E9-4F0D81B0D298}" dt="2020-05-02T09:28:16.257" v="952" actId="478"/>
          <ac:spMkLst>
            <pc:docMk/>
            <pc:sldMk cId="1076375499" sldId="274"/>
            <ac:spMk id="3" creationId="{00000000-0000-0000-0000-000000000000}"/>
          </ac:spMkLst>
        </pc:spChg>
        <pc:spChg chg="mod">
          <ac:chgData name="Erland Calub" userId="b29eac0eab5ab317" providerId="LiveId" clId="{177A31C1-4E91-4349-90E9-4F0D81B0D298}" dt="2020-05-02T09:55:43.623" v="1343" actId="14100"/>
          <ac:spMkLst>
            <pc:docMk/>
            <pc:sldMk cId="1076375499" sldId="274"/>
            <ac:spMk id="4" creationId="{00000000-0000-0000-0000-000000000000}"/>
          </ac:spMkLst>
        </pc:spChg>
        <pc:spChg chg="add mod">
          <ac:chgData name="Erland Calub" userId="b29eac0eab5ab317" providerId="LiveId" clId="{177A31C1-4E91-4349-90E9-4F0D81B0D298}" dt="2020-05-02T09:56:14.430" v="1348" actId="554"/>
          <ac:spMkLst>
            <pc:docMk/>
            <pc:sldMk cId="1076375499" sldId="274"/>
            <ac:spMk id="5" creationId="{F47A402D-473D-497E-991F-847C3D44BBFE}"/>
          </ac:spMkLst>
        </pc:spChg>
        <pc:spChg chg="add mod">
          <ac:chgData name="Erland Calub" userId="b29eac0eab5ab317" providerId="LiveId" clId="{177A31C1-4E91-4349-90E9-4F0D81B0D298}" dt="2020-05-02T09:26:42.872" v="889" actId="1076"/>
          <ac:spMkLst>
            <pc:docMk/>
            <pc:sldMk cId="1076375499" sldId="274"/>
            <ac:spMk id="6" creationId="{C357ECF4-F20A-4445-A809-374EFC842CE8}"/>
          </ac:spMkLst>
        </pc:spChg>
        <pc:spChg chg="add mod ord">
          <ac:chgData name="Erland Calub" userId="b29eac0eab5ab317" providerId="LiveId" clId="{177A31C1-4E91-4349-90E9-4F0D81B0D298}" dt="2020-05-02T09:56:14.430" v="1348" actId="554"/>
          <ac:spMkLst>
            <pc:docMk/>
            <pc:sldMk cId="1076375499" sldId="274"/>
            <ac:spMk id="7" creationId="{1A2C13AC-067F-4333-8D59-842220BC4666}"/>
          </ac:spMkLst>
        </pc:spChg>
        <pc:spChg chg="add mod">
          <ac:chgData name="Erland Calub" userId="b29eac0eab5ab317" providerId="LiveId" clId="{177A31C1-4E91-4349-90E9-4F0D81B0D298}" dt="2020-05-02T09:54:19.846" v="1323" actId="1076"/>
          <ac:spMkLst>
            <pc:docMk/>
            <pc:sldMk cId="1076375499" sldId="274"/>
            <ac:spMk id="8" creationId="{779FAA02-64B8-4A7A-9C62-7842BDAF3E41}"/>
          </ac:spMkLst>
        </pc:spChg>
        <pc:spChg chg="add mod">
          <ac:chgData name="Erland Calub" userId="b29eac0eab5ab317" providerId="LiveId" clId="{177A31C1-4E91-4349-90E9-4F0D81B0D298}" dt="2020-05-02T09:28:26.279" v="964" actId="27636"/>
          <ac:spMkLst>
            <pc:docMk/>
            <pc:sldMk cId="1076375499" sldId="274"/>
            <ac:spMk id="9" creationId="{DACE148C-5B45-46A4-B9BC-C26ACCDF9609}"/>
          </ac:spMkLst>
        </pc:spChg>
        <pc:spChg chg="add del mod">
          <ac:chgData name="Erland Calub" userId="b29eac0eab5ab317" providerId="LiveId" clId="{177A31C1-4E91-4349-90E9-4F0D81B0D298}" dt="2020-05-02T09:28:55.459" v="971"/>
          <ac:spMkLst>
            <pc:docMk/>
            <pc:sldMk cId="1076375499" sldId="274"/>
            <ac:spMk id="10" creationId="{E7C2B0A5-A766-4E90-9F6C-0E09171D3CDA}"/>
          </ac:spMkLst>
        </pc:spChg>
        <pc:spChg chg="add del">
          <ac:chgData name="Erland Calub" userId="b29eac0eab5ab317" providerId="LiveId" clId="{177A31C1-4E91-4349-90E9-4F0D81B0D298}" dt="2020-05-02T09:28:55.459" v="971"/>
          <ac:spMkLst>
            <pc:docMk/>
            <pc:sldMk cId="1076375499" sldId="274"/>
            <ac:spMk id="11" creationId="{D4D98549-B911-41C7-B408-FFCF1D81467C}"/>
          </ac:spMkLst>
        </pc:spChg>
        <pc:spChg chg="mod">
          <ac:chgData name="Erland Calub" userId="b29eac0eab5ab317" providerId="LiveId" clId="{177A31C1-4E91-4349-90E9-4F0D81B0D298}" dt="2020-05-02T09:28:57.121" v="972" actId="12788"/>
          <ac:spMkLst>
            <pc:docMk/>
            <pc:sldMk cId="1076375499" sldId="274"/>
            <ac:spMk id="12" creationId="{5AFBA4D5-DECC-4A9D-A805-22B54CFDB848}"/>
          </ac:spMkLst>
        </pc:spChg>
        <pc:picChg chg="add mod">
          <ac:chgData name="Erland Calub" userId="b29eac0eab5ab317" providerId="LiveId" clId="{177A31C1-4E91-4349-90E9-4F0D81B0D298}" dt="2020-05-02T09:56:18.714" v="1350" actId="1035"/>
          <ac:picMkLst>
            <pc:docMk/>
            <pc:sldMk cId="1076375499" sldId="274"/>
            <ac:picMk id="12290" creationId="{B580A641-E604-4997-8D09-ED0EA87319B6}"/>
          </ac:picMkLst>
        </pc:picChg>
      </pc:sldChg>
      <pc:sldChg chg="addSp delSp modSp mod modTransition">
        <pc:chgData name="Erland Calub" userId="b29eac0eab5ab317" providerId="LiveId" clId="{177A31C1-4E91-4349-90E9-4F0D81B0D298}" dt="2020-05-02T10:17:27.778" v="1819"/>
        <pc:sldMkLst>
          <pc:docMk/>
          <pc:sldMk cId="519895026" sldId="275"/>
        </pc:sldMkLst>
        <pc:spChg chg="del mod">
          <ac:chgData name="Erland Calub" userId="b29eac0eab5ab317" providerId="LiveId" clId="{177A31C1-4E91-4349-90E9-4F0D81B0D298}" dt="2020-05-02T09:29:10.145" v="975" actId="478"/>
          <ac:spMkLst>
            <pc:docMk/>
            <pc:sldMk cId="519895026" sldId="275"/>
            <ac:spMk id="2" creationId="{00000000-0000-0000-0000-000000000000}"/>
          </ac:spMkLst>
        </pc:spChg>
        <pc:spChg chg="del mod">
          <ac:chgData name="Erland Calub" userId="b29eac0eab5ab317" providerId="LiveId" clId="{177A31C1-4E91-4349-90E9-4F0D81B0D298}" dt="2020-05-02T09:30:03.822" v="997" actId="478"/>
          <ac:spMkLst>
            <pc:docMk/>
            <pc:sldMk cId="519895026" sldId="275"/>
            <ac:spMk id="3" creationId="{00000000-0000-0000-0000-000000000000}"/>
          </ac:spMkLst>
        </pc:spChg>
        <pc:spChg chg="del mod">
          <ac:chgData name="Erland Calub" userId="b29eac0eab5ab317" providerId="LiveId" clId="{177A31C1-4E91-4349-90E9-4F0D81B0D298}" dt="2020-05-02T09:29:30.809" v="986" actId="478"/>
          <ac:spMkLst>
            <pc:docMk/>
            <pc:sldMk cId="519895026" sldId="275"/>
            <ac:spMk id="4" creationId="{00000000-0000-0000-0000-000000000000}"/>
          </ac:spMkLst>
        </pc:spChg>
        <pc:spChg chg="add del">
          <ac:chgData name="Erland Calub" userId="b29eac0eab5ab317" providerId="LiveId" clId="{177A31C1-4E91-4349-90E9-4F0D81B0D298}" dt="2020-05-02T10:11:47.359" v="1642" actId="478"/>
          <ac:spMkLst>
            <pc:docMk/>
            <pc:sldMk cId="519895026" sldId="275"/>
            <ac:spMk id="5" creationId="{69C800C6-5CE0-4CDE-A24A-304DAB067B58}"/>
          </ac:spMkLst>
        </pc:spChg>
        <pc:spChg chg="add del">
          <ac:chgData name="Erland Calub" userId="b29eac0eab5ab317" providerId="LiveId" clId="{177A31C1-4E91-4349-90E9-4F0D81B0D298}" dt="2020-05-02T10:11:45.855" v="1641" actId="478"/>
          <ac:spMkLst>
            <pc:docMk/>
            <pc:sldMk cId="519895026" sldId="275"/>
            <ac:spMk id="6" creationId="{3EBD6E8B-BF3D-40D8-8EC1-B0B65301C100}"/>
          </ac:spMkLst>
        </pc:spChg>
        <pc:spChg chg="add del mod">
          <ac:chgData name="Erland Calub" userId="b29eac0eab5ab317" providerId="LiveId" clId="{177A31C1-4E91-4349-90E9-4F0D81B0D298}" dt="2020-05-02T09:29:12.312" v="976" actId="478"/>
          <ac:spMkLst>
            <pc:docMk/>
            <pc:sldMk cId="519895026" sldId="275"/>
            <ac:spMk id="8" creationId="{F68EB1F6-5884-415F-AA58-47DAD5980603}"/>
          </ac:spMkLst>
        </pc:spChg>
        <pc:spChg chg="add del mod">
          <ac:chgData name="Erland Calub" userId="b29eac0eab5ab317" providerId="LiveId" clId="{177A31C1-4E91-4349-90E9-4F0D81B0D298}" dt="2020-05-02T09:56:40.496" v="1359" actId="478"/>
          <ac:spMkLst>
            <pc:docMk/>
            <pc:sldMk cId="519895026" sldId="275"/>
            <ac:spMk id="9" creationId="{B9B8D09A-B388-4FF9-B41D-C30D83A43DEA}"/>
          </ac:spMkLst>
        </pc:spChg>
        <pc:spChg chg="add del mod">
          <ac:chgData name="Erland Calub" userId="b29eac0eab5ab317" providerId="LiveId" clId="{177A31C1-4E91-4349-90E9-4F0D81B0D298}" dt="2020-05-02T09:56:40.496" v="1359" actId="478"/>
          <ac:spMkLst>
            <pc:docMk/>
            <pc:sldMk cId="519895026" sldId="275"/>
            <ac:spMk id="10" creationId="{149C08FC-8EAD-48AD-B74D-A3C2A042C13E}"/>
          </ac:spMkLst>
        </pc:spChg>
        <pc:spChg chg="add del mod">
          <ac:chgData name="Erland Calub" userId="b29eac0eab5ab317" providerId="LiveId" clId="{177A31C1-4E91-4349-90E9-4F0D81B0D298}" dt="2020-05-02T09:57:06.342" v="1365" actId="478"/>
          <ac:spMkLst>
            <pc:docMk/>
            <pc:sldMk cId="519895026" sldId="275"/>
            <ac:spMk id="11" creationId="{FF8D77FF-A6CC-4F25-B582-1AC90AAC405F}"/>
          </ac:spMkLst>
        </pc:spChg>
        <pc:spChg chg="add del mod">
          <ac:chgData name="Erland Calub" userId="b29eac0eab5ab317" providerId="LiveId" clId="{177A31C1-4E91-4349-90E9-4F0D81B0D298}" dt="2020-05-02T09:57:04.926" v="1364" actId="478"/>
          <ac:spMkLst>
            <pc:docMk/>
            <pc:sldMk cId="519895026" sldId="275"/>
            <ac:spMk id="12" creationId="{5B1D5D70-A3BE-4EBF-ABF5-59DECB9E9B3D}"/>
          </ac:spMkLst>
        </pc:spChg>
        <pc:spChg chg="add del mod">
          <ac:chgData name="Erland Calub" userId="b29eac0eab5ab317" providerId="LiveId" clId="{177A31C1-4E91-4349-90E9-4F0D81B0D298}" dt="2020-05-02T09:57:04.926" v="1364" actId="478"/>
          <ac:spMkLst>
            <pc:docMk/>
            <pc:sldMk cId="519895026" sldId="275"/>
            <ac:spMk id="13" creationId="{004E7FB9-A5D8-4ECA-88F6-AB049FF9B0C3}"/>
          </ac:spMkLst>
        </pc:spChg>
        <pc:spChg chg="add del mod">
          <ac:chgData name="Erland Calub" userId="b29eac0eab5ab317" providerId="LiveId" clId="{177A31C1-4E91-4349-90E9-4F0D81B0D298}" dt="2020-05-02T09:57:07.240" v="1366" actId="478"/>
          <ac:spMkLst>
            <pc:docMk/>
            <pc:sldMk cId="519895026" sldId="275"/>
            <ac:spMk id="14" creationId="{8CE0B727-2D57-44E3-9993-A518AA979140}"/>
          </ac:spMkLst>
        </pc:spChg>
        <pc:spChg chg="add">
          <ac:chgData name="Erland Calub" userId="b29eac0eab5ab317" providerId="LiveId" clId="{177A31C1-4E91-4349-90E9-4F0D81B0D298}" dt="2020-05-02T09:56:29.161" v="1352"/>
          <ac:spMkLst>
            <pc:docMk/>
            <pc:sldMk cId="519895026" sldId="275"/>
            <ac:spMk id="16" creationId="{E361817F-0743-40B1-9C7F-B5F35BBE7A40}"/>
          </ac:spMkLst>
        </pc:spChg>
        <pc:spChg chg="add mod">
          <ac:chgData name="Erland Calub" userId="b29eac0eab5ab317" providerId="LiveId" clId="{177A31C1-4E91-4349-90E9-4F0D81B0D298}" dt="2020-05-02T09:56:36.454" v="1358" actId="20577"/>
          <ac:spMkLst>
            <pc:docMk/>
            <pc:sldMk cId="519895026" sldId="275"/>
            <ac:spMk id="17" creationId="{BBAD9113-9231-428D-AB67-B82A5A99D23B}"/>
          </ac:spMkLst>
        </pc:spChg>
        <pc:spChg chg="add mod">
          <ac:chgData name="Erland Calub" userId="b29eac0eab5ab317" providerId="LiveId" clId="{177A31C1-4E91-4349-90E9-4F0D81B0D298}" dt="2020-05-02T10:00:15.239" v="1369" actId="555"/>
          <ac:spMkLst>
            <pc:docMk/>
            <pc:sldMk cId="519895026" sldId="275"/>
            <ac:spMk id="18" creationId="{71F75B47-71E6-45B2-946D-19C75DC638CA}"/>
          </ac:spMkLst>
        </pc:spChg>
        <pc:spChg chg="add">
          <ac:chgData name="Erland Calub" userId="b29eac0eab5ab317" providerId="LiveId" clId="{177A31C1-4E91-4349-90E9-4F0D81B0D298}" dt="2020-05-02T09:56:29.161" v="1352"/>
          <ac:spMkLst>
            <pc:docMk/>
            <pc:sldMk cId="519895026" sldId="275"/>
            <ac:spMk id="19" creationId="{29DD7A68-52D7-429E-A3C1-145C804968C9}"/>
          </ac:spMkLst>
        </pc:spChg>
        <pc:spChg chg="add mod">
          <ac:chgData name="Erland Calub" userId="b29eac0eab5ab317" providerId="LiveId" clId="{177A31C1-4E91-4349-90E9-4F0D81B0D298}" dt="2020-05-02T09:57:01.529" v="1363"/>
          <ac:spMkLst>
            <pc:docMk/>
            <pc:sldMk cId="519895026" sldId="275"/>
            <ac:spMk id="20" creationId="{1B4D55F8-3A85-4EEA-8141-2904AB0EC551}"/>
          </ac:spMkLst>
        </pc:spChg>
        <pc:spChg chg="add mod">
          <ac:chgData name="Erland Calub" userId="b29eac0eab5ab317" providerId="LiveId" clId="{177A31C1-4E91-4349-90E9-4F0D81B0D298}" dt="2020-05-02T09:56:52.576" v="1362" actId="27636"/>
          <ac:spMkLst>
            <pc:docMk/>
            <pc:sldMk cId="519895026" sldId="275"/>
            <ac:spMk id="21" creationId="{CD9ABB7E-4942-4561-BC1D-7B6C4FEE0A71}"/>
          </ac:spMkLst>
        </pc:spChg>
        <pc:spChg chg="add del mod">
          <ac:chgData name="Erland Calub" userId="b29eac0eab5ab317" providerId="LiveId" clId="{177A31C1-4E91-4349-90E9-4F0D81B0D298}" dt="2020-05-02T10:00:37.369" v="1376"/>
          <ac:spMkLst>
            <pc:docMk/>
            <pc:sldMk cId="519895026" sldId="275"/>
            <ac:spMk id="22" creationId="{A05CAE15-49EA-4FF7-959F-7DC046695C41}"/>
          </ac:spMkLst>
        </pc:spChg>
        <pc:spChg chg="add del">
          <ac:chgData name="Erland Calub" userId="b29eac0eab5ab317" providerId="LiveId" clId="{177A31C1-4E91-4349-90E9-4F0D81B0D298}" dt="2020-05-02T10:11:45.461" v="1640"/>
          <ac:spMkLst>
            <pc:docMk/>
            <pc:sldMk cId="519895026" sldId="275"/>
            <ac:spMk id="25" creationId="{BEBDD255-74F4-49CA-80C2-A1C12679EFCF}"/>
          </ac:spMkLst>
        </pc:spChg>
        <pc:spChg chg="add">
          <ac:chgData name="Erland Calub" userId="b29eac0eab5ab317" providerId="LiveId" clId="{177A31C1-4E91-4349-90E9-4F0D81B0D298}" dt="2020-05-02T10:11:47.768" v="1643"/>
          <ac:spMkLst>
            <pc:docMk/>
            <pc:sldMk cId="519895026" sldId="275"/>
            <ac:spMk id="26" creationId="{907B00B4-17F5-4642-AD7A-75E311434616}"/>
          </ac:spMkLst>
        </pc:spChg>
        <pc:picChg chg="add del">
          <ac:chgData name="Erland Calub" userId="b29eac0eab5ab317" providerId="LiveId" clId="{177A31C1-4E91-4349-90E9-4F0D81B0D298}" dt="2020-05-02T10:00:09.019" v="1367" actId="478"/>
          <ac:picMkLst>
            <pc:docMk/>
            <pc:sldMk cId="519895026" sldId="275"/>
            <ac:picMk id="15" creationId="{57382F53-DD65-46C1-A9F2-BACA2C64026E}"/>
          </ac:picMkLst>
        </pc:picChg>
        <pc:picChg chg="mod">
          <ac:chgData name="Erland Calub" userId="b29eac0eab5ab317" providerId="LiveId" clId="{177A31C1-4E91-4349-90E9-4F0D81B0D298}" dt="2020-05-02T10:00:45.265" v="1377" actId="18131"/>
          <ac:picMkLst>
            <pc:docMk/>
            <pc:sldMk cId="519895026" sldId="275"/>
            <ac:picMk id="24" creationId="{3EC50A9F-D293-4682-A9A9-D004FF924303}"/>
          </ac:picMkLst>
        </pc:picChg>
        <pc:picChg chg="add del mod">
          <ac:chgData name="Erland Calub" userId="b29eac0eab5ab317" providerId="LiveId" clId="{177A31C1-4E91-4349-90E9-4F0D81B0D298}" dt="2020-05-02T10:00:37.369" v="1376"/>
          <ac:picMkLst>
            <pc:docMk/>
            <pc:sldMk cId="519895026" sldId="275"/>
            <ac:picMk id="13314" creationId="{D4719724-6CD6-41CA-A849-41BF6C250167}"/>
          </ac:picMkLst>
        </pc:picChg>
      </pc:sldChg>
      <pc:sldChg chg="addSp delSp modSp mod modTransition">
        <pc:chgData name="Erland Calub" userId="b29eac0eab5ab317" providerId="LiveId" clId="{177A31C1-4E91-4349-90E9-4F0D81B0D298}" dt="2020-05-02T10:19:03.065" v="1828" actId="478"/>
        <pc:sldMkLst>
          <pc:docMk/>
          <pc:sldMk cId="1907778115" sldId="276"/>
        </pc:sldMkLst>
        <pc:spChg chg="mod">
          <ac:chgData name="Erland Calub" userId="b29eac0eab5ab317" providerId="LiveId" clId="{177A31C1-4E91-4349-90E9-4F0D81B0D298}" dt="2020-05-02T10:13:42.717" v="1714" actId="14100"/>
          <ac:spMkLst>
            <pc:docMk/>
            <pc:sldMk cId="1907778115" sldId="276"/>
            <ac:spMk id="2" creationId="{00000000-0000-0000-0000-000000000000}"/>
          </ac:spMkLst>
        </pc:spChg>
        <pc:spChg chg="mod">
          <ac:chgData name="Erland Calub" userId="b29eac0eab5ab317" providerId="LiveId" clId="{177A31C1-4E91-4349-90E9-4F0D81B0D298}" dt="2020-05-02T10:13:44.744" v="1718" actId="1035"/>
          <ac:spMkLst>
            <pc:docMk/>
            <pc:sldMk cId="1907778115" sldId="276"/>
            <ac:spMk id="5" creationId="{00000000-0000-0000-0000-000000000000}"/>
          </ac:spMkLst>
        </pc:spChg>
        <pc:spChg chg="add del">
          <ac:chgData name="Erland Calub" userId="b29eac0eab5ab317" providerId="LiveId" clId="{177A31C1-4E91-4349-90E9-4F0D81B0D298}" dt="2020-05-02T10:18:52.112" v="1826" actId="478"/>
          <ac:spMkLst>
            <pc:docMk/>
            <pc:sldMk cId="1907778115" sldId="276"/>
            <ac:spMk id="6" creationId="{42C9C55E-1463-40D7-A7A9-E1486FB2FC99}"/>
          </ac:spMkLst>
        </pc:spChg>
        <pc:spChg chg="add">
          <ac:chgData name="Erland Calub" userId="b29eac0eab5ab317" providerId="LiveId" clId="{177A31C1-4E91-4349-90E9-4F0D81B0D298}" dt="2020-05-02T10:18:56.621" v="1827"/>
          <ac:spMkLst>
            <pc:docMk/>
            <pc:sldMk cId="1907778115" sldId="276"/>
            <ac:spMk id="9" creationId="{602DCE01-1BB8-4BF9-BF88-C0386274DC5F}"/>
          </ac:spMkLst>
        </pc:spChg>
        <pc:picChg chg="add del">
          <ac:chgData name="Erland Calub" userId="b29eac0eab5ab317" providerId="LiveId" clId="{177A31C1-4E91-4349-90E9-4F0D81B0D298}" dt="2020-05-02T10:19:03.065" v="1828" actId="478"/>
          <ac:picMkLst>
            <pc:docMk/>
            <pc:sldMk cId="1907778115" sldId="276"/>
            <ac:picMk id="7" creationId="{6CB41532-A428-493D-9E6F-DA10B0D89BF7}"/>
          </ac:picMkLst>
        </pc:picChg>
        <pc:picChg chg="mod ord">
          <ac:chgData name="Erland Calub" userId="b29eac0eab5ab317" providerId="LiveId" clId="{177A31C1-4E91-4349-90E9-4F0D81B0D298}" dt="2020-05-02T10:13:46.893" v="1719" actId="1036"/>
          <ac:picMkLst>
            <pc:docMk/>
            <pc:sldMk cId="1907778115" sldId="276"/>
            <ac:picMk id="8"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3086088746" sldId="277"/>
        </pc:sldMkLst>
        <pc:spChg chg="del mod">
          <ac:chgData name="Erland Calub" userId="b29eac0eab5ab317" providerId="LiveId" clId="{177A31C1-4E91-4349-90E9-4F0D81B0D298}" dt="2020-05-02T09:14:02.079" v="738" actId="478"/>
          <ac:spMkLst>
            <pc:docMk/>
            <pc:sldMk cId="3086088746" sldId="277"/>
            <ac:spMk id="2" creationId="{00000000-0000-0000-0000-000000000000}"/>
          </ac:spMkLst>
        </pc:spChg>
        <pc:spChg chg="add del mod">
          <ac:chgData name="Erland Calub" userId="b29eac0eab5ab317" providerId="LiveId" clId="{177A31C1-4E91-4349-90E9-4F0D81B0D298}" dt="2020-05-02T09:14:04.562" v="739" actId="478"/>
          <ac:spMkLst>
            <pc:docMk/>
            <pc:sldMk cId="3086088746" sldId="277"/>
            <ac:spMk id="5" creationId="{6863A6C6-7E39-4204-B045-34981D7E79EB}"/>
          </ac:spMkLst>
        </pc:spChg>
        <pc:spChg chg="add mod">
          <ac:chgData name="Erland Calub" userId="b29eac0eab5ab317" providerId="LiveId" clId="{177A31C1-4E91-4349-90E9-4F0D81B0D298}" dt="2020-05-02T10:14:02.177" v="1724" actId="14100"/>
          <ac:spMkLst>
            <pc:docMk/>
            <pc:sldMk cId="3086088746" sldId="277"/>
            <ac:spMk id="6" creationId="{1FBEE0DB-D4B5-4FE2-9078-4DBC5D7848FF}"/>
          </ac:spMkLst>
        </pc:spChg>
        <pc:spChg chg="add">
          <ac:chgData name="Erland Calub" userId="b29eac0eab5ab317" providerId="LiveId" clId="{177A31C1-4E91-4349-90E9-4F0D81B0D298}" dt="2020-05-02T09:14:04.858" v="740"/>
          <ac:spMkLst>
            <pc:docMk/>
            <pc:sldMk cId="3086088746" sldId="277"/>
            <ac:spMk id="7" creationId="{A4F7506C-FE01-4AAE-90F5-907719E32D36}"/>
          </ac:spMkLst>
        </pc:spChg>
        <pc:picChg chg="mod">
          <ac:chgData name="Erland Calub" userId="b29eac0eab5ab317" providerId="LiveId" clId="{177A31C1-4E91-4349-90E9-4F0D81B0D298}" dt="2020-05-02T10:15:40.550" v="1790" actId="14100"/>
          <ac:picMkLst>
            <pc:docMk/>
            <pc:sldMk cId="3086088746" sldId="277"/>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4070456300" sldId="278"/>
        </pc:sldMkLst>
        <pc:spChg chg="add del mod">
          <ac:chgData name="Erland Calub" userId="b29eac0eab5ab317" providerId="LiveId" clId="{177A31C1-4E91-4349-90E9-4F0D81B0D298}" dt="2020-05-02T09:13:36.626" v="718" actId="478"/>
          <ac:spMkLst>
            <pc:docMk/>
            <pc:sldMk cId="4070456300" sldId="278"/>
            <ac:spMk id="3" creationId="{044BB5DC-734F-437D-856E-7A3F744305F1}"/>
          </ac:spMkLst>
        </pc:spChg>
        <pc:spChg chg="add del mod">
          <ac:chgData name="Erland Calub" userId="b29eac0eab5ab317" providerId="LiveId" clId="{177A31C1-4E91-4349-90E9-4F0D81B0D298}" dt="2020-05-02T09:13:45.803" v="723" actId="478"/>
          <ac:spMkLst>
            <pc:docMk/>
            <pc:sldMk cId="4070456300" sldId="278"/>
            <ac:spMk id="5" creationId="{00000000-0000-0000-0000-000000000000}"/>
          </ac:spMkLst>
        </pc:spChg>
        <pc:spChg chg="add del mod">
          <ac:chgData name="Erland Calub" userId="b29eac0eab5ab317" providerId="LiveId" clId="{177A31C1-4E91-4349-90E9-4F0D81B0D298}" dt="2020-05-02T10:14:10.333" v="1725" actId="478"/>
          <ac:spMkLst>
            <pc:docMk/>
            <pc:sldMk cId="4070456300" sldId="278"/>
            <ac:spMk id="6" creationId="{171A6B29-155C-4CAA-82A0-F3444E91C410}"/>
          </ac:spMkLst>
        </pc:spChg>
        <pc:spChg chg="add">
          <ac:chgData name="Erland Calub" userId="b29eac0eab5ab317" providerId="LiveId" clId="{177A31C1-4E91-4349-90E9-4F0D81B0D298}" dt="2020-05-02T09:12:26.276" v="685"/>
          <ac:spMkLst>
            <pc:docMk/>
            <pc:sldMk cId="4070456300" sldId="278"/>
            <ac:spMk id="7" creationId="{01D7EC51-8C50-41D4-8E88-1E22C45BB4A2}"/>
          </ac:spMkLst>
        </pc:spChg>
        <pc:spChg chg="add del">
          <ac:chgData name="Erland Calub" userId="b29eac0eab5ab317" providerId="LiveId" clId="{177A31C1-4E91-4349-90E9-4F0D81B0D298}" dt="2020-05-02T09:12:32.717" v="686" actId="478"/>
          <ac:spMkLst>
            <pc:docMk/>
            <pc:sldMk cId="4070456300" sldId="278"/>
            <ac:spMk id="8" creationId="{45E82740-AAD2-4F5A-9EA9-8D415C4C56C1}"/>
          </ac:spMkLst>
        </pc:spChg>
        <pc:spChg chg="add del">
          <ac:chgData name="Erland Calub" userId="b29eac0eab5ab317" providerId="LiveId" clId="{177A31C1-4E91-4349-90E9-4F0D81B0D298}" dt="2020-05-02T09:12:32.717" v="686" actId="478"/>
          <ac:spMkLst>
            <pc:docMk/>
            <pc:sldMk cId="4070456300" sldId="278"/>
            <ac:spMk id="9" creationId="{3FF98830-F530-414C-9CB6-AF8C723A0F29}"/>
          </ac:spMkLst>
        </pc:spChg>
        <pc:spChg chg="add del mod">
          <ac:chgData name="Erland Calub" userId="b29eac0eab5ab317" providerId="LiveId" clId="{177A31C1-4E91-4349-90E9-4F0D81B0D298}" dt="2020-05-02T09:13:47.274" v="724" actId="478"/>
          <ac:spMkLst>
            <pc:docMk/>
            <pc:sldMk cId="4070456300" sldId="278"/>
            <ac:spMk id="11" creationId="{2713F048-5EF4-4DCF-ACFD-AF08078B10AD}"/>
          </ac:spMkLst>
        </pc:spChg>
        <pc:spChg chg="add">
          <ac:chgData name="Erland Calub" userId="b29eac0eab5ab317" providerId="LiveId" clId="{177A31C1-4E91-4349-90E9-4F0D81B0D298}" dt="2020-05-02T10:14:10.580" v="1726"/>
          <ac:spMkLst>
            <pc:docMk/>
            <pc:sldMk cId="4070456300" sldId="278"/>
            <ac:spMk id="12" creationId="{035BC38F-9206-4ED7-9EE7-6634CCE46806}"/>
          </ac:spMkLst>
        </pc:spChg>
        <pc:picChg chg="mod">
          <ac:chgData name="Erland Calub" userId="b29eac0eab5ab317" providerId="LiveId" clId="{177A31C1-4E91-4349-90E9-4F0D81B0D298}" dt="2020-05-02T09:13:57.240" v="737" actId="1037"/>
          <ac:picMkLst>
            <pc:docMk/>
            <pc:sldMk cId="4070456300" sldId="278"/>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1137487024" sldId="279"/>
        </pc:sldMkLst>
        <pc:spChg chg="del mod">
          <ac:chgData name="Erland Calub" userId="b29eac0eab5ab317" providerId="LiveId" clId="{177A31C1-4E91-4349-90E9-4F0D81B0D298}" dt="2020-05-02T09:12:09.227" v="678" actId="478"/>
          <ac:spMkLst>
            <pc:docMk/>
            <pc:sldMk cId="1137487024" sldId="279"/>
            <ac:spMk id="2" creationId="{00000000-0000-0000-0000-000000000000}"/>
          </ac:spMkLst>
        </pc:spChg>
        <pc:spChg chg="add mod">
          <ac:chgData name="Erland Calub" userId="b29eac0eab5ab317" providerId="LiveId" clId="{177A31C1-4E91-4349-90E9-4F0D81B0D298}" dt="2020-05-02T10:14:34.653" v="1732" actId="14100"/>
          <ac:spMkLst>
            <pc:docMk/>
            <pc:sldMk cId="1137487024" sldId="279"/>
            <ac:spMk id="5" creationId="{BAE87444-AB78-4F79-9187-F04A3AA664E8}"/>
          </ac:spMkLst>
        </pc:spChg>
        <pc:spChg chg="add">
          <ac:chgData name="Erland Calub" userId="b29eac0eab5ab317" providerId="LiveId" clId="{177A31C1-4E91-4349-90E9-4F0D81B0D298}" dt="2020-05-02T09:12:04.016" v="676"/>
          <ac:spMkLst>
            <pc:docMk/>
            <pc:sldMk cId="1137487024" sldId="279"/>
            <ac:spMk id="6" creationId="{381B7735-2BD7-4CD9-85E7-72775121D3B6}"/>
          </ac:spMkLst>
        </pc:spChg>
        <pc:spChg chg="add">
          <ac:chgData name="Erland Calub" userId="b29eac0eab5ab317" providerId="LiveId" clId="{177A31C1-4E91-4349-90E9-4F0D81B0D298}" dt="2020-05-02T09:12:04.016" v="676"/>
          <ac:spMkLst>
            <pc:docMk/>
            <pc:sldMk cId="1137487024" sldId="279"/>
            <ac:spMk id="7" creationId="{EF9FCDDB-F900-4D27-B3C5-8D3F9B44D6DA}"/>
          </ac:spMkLst>
        </pc:spChg>
        <pc:spChg chg="add mod">
          <ac:chgData name="Erland Calub" userId="b29eac0eab5ab317" providerId="LiveId" clId="{177A31C1-4E91-4349-90E9-4F0D81B0D298}" dt="2020-05-02T09:12:06.423" v="677" actId="20577"/>
          <ac:spMkLst>
            <pc:docMk/>
            <pc:sldMk cId="1137487024" sldId="279"/>
            <ac:spMk id="8" creationId="{195E0DA7-84E5-4147-A02E-57A99BBF8BF4}"/>
          </ac:spMkLst>
        </pc:spChg>
        <pc:spChg chg="add del mod">
          <ac:chgData name="Erland Calub" userId="b29eac0eab5ab317" providerId="LiveId" clId="{177A31C1-4E91-4349-90E9-4F0D81B0D298}" dt="2020-05-02T09:12:11.524" v="679" actId="478"/>
          <ac:spMkLst>
            <pc:docMk/>
            <pc:sldMk cId="1137487024" sldId="279"/>
            <ac:spMk id="9" creationId="{0569E81E-546C-4719-963C-DDD4BCEA79BD}"/>
          </ac:spMkLst>
        </pc:spChg>
        <pc:picChg chg="mod">
          <ac:chgData name="Erland Calub" userId="b29eac0eab5ab317" providerId="LiveId" clId="{177A31C1-4E91-4349-90E9-4F0D81B0D298}" dt="2020-05-02T10:15:31.909" v="1788" actId="14100"/>
          <ac:picMkLst>
            <pc:docMk/>
            <pc:sldMk cId="1137487024" sldId="279"/>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2046356438" sldId="280"/>
        </pc:sldMkLst>
        <pc:spChg chg="del mod">
          <ac:chgData name="Erland Calub" userId="b29eac0eab5ab317" providerId="LiveId" clId="{177A31C1-4E91-4349-90E9-4F0D81B0D298}" dt="2020-05-02T09:11:49.366" v="666" actId="478"/>
          <ac:spMkLst>
            <pc:docMk/>
            <pc:sldMk cId="2046356438" sldId="280"/>
            <ac:spMk id="2" creationId="{00000000-0000-0000-0000-000000000000}"/>
          </ac:spMkLst>
        </pc:spChg>
        <pc:spChg chg="add del">
          <ac:chgData name="Erland Calub" userId="b29eac0eab5ab317" providerId="LiveId" clId="{177A31C1-4E91-4349-90E9-4F0D81B0D298}" dt="2020-05-02T10:14:38.196" v="1733" actId="478"/>
          <ac:spMkLst>
            <pc:docMk/>
            <pc:sldMk cId="2046356438" sldId="280"/>
            <ac:spMk id="5" creationId="{BFD29CDE-42C9-4C82-8F55-5161375E141F}"/>
          </ac:spMkLst>
        </pc:spChg>
        <pc:spChg chg="add">
          <ac:chgData name="Erland Calub" userId="b29eac0eab5ab317" providerId="LiveId" clId="{177A31C1-4E91-4349-90E9-4F0D81B0D298}" dt="2020-05-02T09:11:45.085" v="664"/>
          <ac:spMkLst>
            <pc:docMk/>
            <pc:sldMk cId="2046356438" sldId="280"/>
            <ac:spMk id="6" creationId="{4BF217BE-08F4-4054-9578-C0707E1CECC1}"/>
          </ac:spMkLst>
        </pc:spChg>
        <pc:spChg chg="add">
          <ac:chgData name="Erland Calub" userId="b29eac0eab5ab317" providerId="LiveId" clId="{177A31C1-4E91-4349-90E9-4F0D81B0D298}" dt="2020-05-02T09:11:45.085" v="664"/>
          <ac:spMkLst>
            <pc:docMk/>
            <pc:sldMk cId="2046356438" sldId="280"/>
            <ac:spMk id="7" creationId="{F131591B-7EE8-44C8-8557-729FB0226FE5}"/>
          </ac:spMkLst>
        </pc:spChg>
        <pc:spChg chg="add mod">
          <ac:chgData name="Erland Calub" userId="b29eac0eab5ab317" providerId="LiveId" clId="{177A31C1-4E91-4349-90E9-4F0D81B0D298}" dt="2020-05-02T09:11:47.384" v="665" actId="20577"/>
          <ac:spMkLst>
            <pc:docMk/>
            <pc:sldMk cId="2046356438" sldId="280"/>
            <ac:spMk id="8" creationId="{6C0E946A-D7EC-4B2C-BFD0-DDEC3BAFD87E}"/>
          </ac:spMkLst>
        </pc:spChg>
        <pc:spChg chg="add del mod">
          <ac:chgData name="Erland Calub" userId="b29eac0eab5ab317" providerId="LiveId" clId="{177A31C1-4E91-4349-90E9-4F0D81B0D298}" dt="2020-05-02T09:11:51.714" v="667" actId="478"/>
          <ac:spMkLst>
            <pc:docMk/>
            <pc:sldMk cId="2046356438" sldId="280"/>
            <ac:spMk id="9" creationId="{EBDB4B73-BA40-433C-BD2E-4267963697D3}"/>
          </ac:spMkLst>
        </pc:spChg>
        <pc:spChg chg="add">
          <ac:chgData name="Erland Calub" userId="b29eac0eab5ab317" providerId="LiveId" clId="{177A31C1-4E91-4349-90E9-4F0D81B0D298}" dt="2020-05-02T10:14:38.691" v="1734"/>
          <ac:spMkLst>
            <pc:docMk/>
            <pc:sldMk cId="2046356438" sldId="280"/>
            <ac:spMk id="10" creationId="{D20D195C-F677-49AB-B621-54064436D385}"/>
          </ac:spMkLst>
        </pc:spChg>
        <pc:picChg chg="mod">
          <ac:chgData name="Erland Calub" userId="b29eac0eab5ab317" providerId="LiveId" clId="{177A31C1-4E91-4349-90E9-4F0D81B0D298}" dt="2020-05-02T10:15:28.658" v="1787" actId="1035"/>
          <ac:picMkLst>
            <pc:docMk/>
            <pc:sldMk cId="2046356438" sldId="280"/>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1947636879" sldId="281"/>
        </pc:sldMkLst>
        <pc:spChg chg="del mod">
          <ac:chgData name="Erland Calub" userId="b29eac0eab5ab317" providerId="LiveId" clId="{177A31C1-4E91-4349-90E9-4F0D81B0D298}" dt="2020-05-02T09:11:21.843" v="655" actId="478"/>
          <ac:spMkLst>
            <pc:docMk/>
            <pc:sldMk cId="1947636879" sldId="281"/>
            <ac:spMk id="2" creationId="{00000000-0000-0000-0000-000000000000}"/>
          </ac:spMkLst>
        </pc:spChg>
        <pc:spChg chg="add del mod">
          <ac:chgData name="Erland Calub" userId="b29eac0eab5ab317" providerId="LiveId" clId="{177A31C1-4E91-4349-90E9-4F0D81B0D298}" dt="2020-05-02T10:14:42.880" v="1736" actId="478"/>
          <ac:spMkLst>
            <pc:docMk/>
            <pc:sldMk cId="1947636879" sldId="281"/>
            <ac:spMk id="5" creationId="{7E5480A3-89DC-4A14-B316-27B3F611046F}"/>
          </ac:spMkLst>
        </pc:spChg>
        <pc:spChg chg="add mod">
          <ac:chgData name="Erland Calub" userId="b29eac0eab5ab317" providerId="LiveId" clId="{177A31C1-4E91-4349-90E9-4F0D81B0D298}" dt="2020-05-02T09:11:15.496" v="650" actId="1076"/>
          <ac:spMkLst>
            <pc:docMk/>
            <pc:sldMk cId="1947636879" sldId="281"/>
            <ac:spMk id="6" creationId="{7052B124-11BC-4349-BFEF-ED6EFA82B255}"/>
          </ac:spMkLst>
        </pc:spChg>
        <pc:spChg chg="add mod">
          <ac:chgData name="Erland Calub" userId="b29eac0eab5ab317" providerId="LiveId" clId="{177A31C1-4E91-4349-90E9-4F0D81B0D298}" dt="2020-05-02T09:11:15.496" v="650" actId="1076"/>
          <ac:spMkLst>
            <pc:docMk/>
            <pc:sldMk cId="1947636879" sldId="281"/>
            <ac:spMk id="7" creationId="{82F8EC9A-479B-40CE-889E-4FCB8D779898}"/>
          </ac:spMkLst>
        </pc:spChg>
        <pc:spChg chg="add mod">
          <ac:chgData name="Erland Calub" userId="b29eac0eab5ab317" providerId="LiveId" clId="{177A31C1-4E91-4349-90E9-4F0D81B0D298}" dt="2020-05-02T09:11:17.241" v="651" actId="20577"/>
          <ac:spMkLst>
            <pc:docMk/>
            <pc:sldMk cId="1947636879" sldId="281"/>
            <ac:spMk id="8" creationId="{9B7E7244-0658-4BAD-9A27-BF9990F2801A}"/>
          </ac:spMkLst>
        </pc:spChg>
        <pc:spChg chg="add del mod">
          <ac:chgData name="Erland Calub" userId="b29eac0eab5ab317" providerId="LiveId" clId="{177A31C1-4E91-4349-90E9-4F0D81B0D298}" dt="2020-05-02T09:11:24.495" v="656" actId="478"/>
          <ac:spMkLst>
            <pc:docMk/>
            <pc:sldMk cId="1947636879" sldId="281"/>
            <ac:spMk id="9" creationId="{52658291-3D98-4CF8-858F-23478E3AB053}"/>
          </ac:spMkLst>
        </pc:spChg>
        <pc:spChg chg="add">
          <ac:chgData name="Erland Calub" userId="b29eac0eab5ab317" providerId="LiveId" clId="{177A31C1-4E91-4349-90E9-4F0D81B0D298}" dt="2020-05-02T10:14:43.194" v="1737"/>
          <ac:spMkLst>
            <pc:docMk/>
            <pc:sldMk cId="1947636879" sldId="281"/>
            <ac:spMk id="10" creationId="{FC014FF1-1A12-426D-A1BD-1A0D0EE325C6}"/>
          </ac:spMkLst>
        </pc:spChg>
        <pc:picChg chg="mod">
          <ac:chgData name="Erland Calub" userId="b29eac0eab5ab317" providerId="LiveId" clId="{177A31C1-4E91-4349-90E9-4F0D81B0D298}" dt="2020-05-02T10:15:21.597" v="1778" actId="14100"/>
          <ac:picMkLst>
            <pc:docMk/>
            <pc:sldMk cId="1947636879" sldId="281"/>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3457936490" sldId="282"/>
        </pc:sldMkLst>
        <pc:spChg chg="del mod">
          <ac:chgData name="Erland Calub" userId="b29eac0eab5ab317" providerId="LiveId" clId="{177A31C1-4E91-4349-90E9-4F0D81B0D298}" dt="2020-05-02T09:10:53.341" v="623" actId="478"/>
          <ac:spMkLst>
            <pc:docMk/>
            <pc:sldMk cId="3457936490" sldId="282"/>
            <ac:spMk id="2" creationId="{00000000-0000-0000-0000-000000000000}"/>
          </ac:spMkLst>
        </pc:spChg>
        <pc:spChg chg="add del">
          <ac:chgData name="Erland Calub" userId="b29eac0eab5ab317" providerId="LiveId" clId="{177A31C1-4E91-4349-90E9-4F0D81B0D298}" dt="2020-05-02T10:14:45.651" v="1738" actId="478"/>
          <ac:spMkLst>
            <pc:docMk/>
            <pc:sldMk cId="3457936490" sldId="282"/>
            <ac:spMk id="5" creationId="{AF91F7DC-077C-46DD-8C39-B48B6151CA37}"/>
          </ac:spMkLst>
        </pc:spChg>
        <pc:spChg chg="add">
          <ac:chgData name="Erland Calub" userId="b29eac0eab5ab317" providerId="LiveId" clId="{177A31C1-4E91-4349-90E9-4F0D81B0D298}" dt="2020-05-02T09:10:48.531" v="621"/>
          <ac:spMkLst>
            <pc:docMk/>
            <pc:sldMk cId="3457936490" sldId="282"/>
            <ac:spMk id="6" creationId="{E011FBD1-53C0-4582-AD1C-E49EEB450D6F}"/>
          </ac:spMkLst>
        </pc:spChg>
        <pc:spChg chg="add">
          <ac:chgData name="Erland Calub" userId="b29eac0eab5ab317" providerId="LiveId" clId="{177A31C1-4E91-4349-90E9-4F0D81B0D298}" dt="2020-05-02T09:10:48.531" v="621"/>
          <ac:spMkLst>
            <pc:docMk/>
            <pc:sldMk cId="3457936490" sldId="282"/>
            <ac:spMk id="7" creationId="{D9000861-C3CD-4252-8712-DB888A1F4A3C}"/>
          </ac:spMkLst>
        </pc:spChg>
        <pc:spChg chg="add mod">
          <ac:chgData name="Erland Calub" userId="b29eac0eab5ab317" providerId="LiveId" clId="{177A31C1-4E91-4349-90E9-4F0D81B0D298}" dt="2020-05-02T09:10:51.749" v="622" actId="20577"/>
          <ac:spMkLst>
            <pc:docMk/>
            <pc:sldMk cId="3457936490" sldId="282"/>
            <ac:spMk id="8" creationId="{3666B93C-103F-4B83-A390-74D05AEE6F93}"/>
          </ac:spMkLst>
        </pc:spChg>
        <pc:spChg chg="add del mod">
          <ac:chgData name="Erland Calub" userId="b29eac0eab5ab317" providerId="LiveId" clId="{177A31C1-4E91-4349-90E9-4F0D81B0D298}" dt="2020-05-02T09:10:55.305" v="624" actId="478"/>
          <ac:spMkLst>
            <pc:docMk/>
            <pc:sldMk cId="3457936490" sldId="282"/>
            <ac:spMk id="9" creationId="{9AC68A32-89D9-4C90-8070-D7BF71F3D081}"/>
          </ac:spMkLst>
        </pc:spChg>
        <pc:spChg chg="add">
          <ac:chgData name="Erland Calub" userId="b29eac0eab5ab317" providerId="LiveId" clId="{177A31C1-4E91-4349-90E9-4F0D81B0D298}" dt="2020-05-02T10:14:45.954" v="1739"/>
          <ac:spMkLst>
            <pc:docMk/>
            <pc:sldMk cId="3457936490" sldId="282"/>
            <ac:spMk id="10" creationId="{1F8FA6A7-FBA5-4A34-95D5-B7450D36B070}"/>
          </ac:spMkLst>
        </pc:spChg>
        <pc:picChg chg="mod">
          <ac:chgData name="Erland Calub" userId="b29eac0eab5ab317" providerId="LiveId" clId="{177A31C1-4E91-4349-90E9-4F0D81B0D298}" dt="2020-05-02T10:15:17.722" v="1775" actId="1036"/>
          <ac:picMkLst>
            <pc:docMk/>
            <pc:sldMk cId="3457936490" sldId="282"/>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3816402472" sldId="283"/>
        </pc:sldMkLst>
        <pc:spChg chg="del mod">
          <ac:chgData name="Erland Calub" userId="b29eac0eab5ab317" providerId="LiveId" clId="{177A31C1-4E91-4349-90E9-4F0D81B0D298}" dt="2020-05-02T09:10:22.028" v="613" actId="478"/>
          <ac:spMkLst>
            <pc:docMk/>
            <pc:sldMk cId="3816402472" sldId="283"/>
            <ac:spMk id="2" creationId="{00000000-0000-0000-0000-000000000000}"/>
          </ac:spMkLst>
        </pc:spChg>
        <pc:spChg chg="add del">
          <ac:chgData name="Erland Calub" userId="b29eac0eab5ab317" providerId="LiveId" clId="{177A31C1-4E91-4349-90E9-4F0D81B0D298}" dt="2020-05-02T10:14:48.895" v="1740" actId="478"/>
          <ac:spMkLst>
            <pc:docMk/>
            <pc:sldMk cId="3816402472" sldId="283"/>
            <ac:spMk id="5" creationId="{9526769D-3223-456F-97C5-8DF3BFA02547}"/>
          </ac:spMkLst>
        </pc:spChg>
        <pc:spChg chg="add">
          <ac:chgData name="Erland Calub" userId="b29eac0eab5ab317" providerId="LiveId" clId="{177A31C1-4E91-4349-90E9-4F0D81B0D298}" dt="2020-05-02T09:10:17.418" v="611"/>
          <ac:spMkLst>
            <pc:docMk/>
            <pc:sldMk cId="3816402472" sldId="283"/>
            <ac:spMk id="6" creationId="{16389767-D32F-4005-9523-5F3D56196442}"/>
          </ac:spMkLst>
        </pc:spChg>
        <pc:spChg chg="add">
          <ac:chgData name="Erland Calub" userId="b29eac0eab5ab317" providerId="LiveId" clId="{177A31C1-4E91-4349-90E9-4F0D81B0D298}" dt="2020-05-02T09:10:17.418" v="611"/>
          <ac:spMkLst>
            <pc:docMk/>
            <pc:sldMk cId="3816402472" sldId="283"/>
            <ac:spMk id="7" creationId="{068817AC-07A4-4D8D-94EC-5981284AA60F}"/>
          </ac:spMkLst>
        </pc:spChg>
        <pc:spChg chg="add mod">
          <ac:chgData name="Erland Calub" userId="b29eac0eab5ab317" providerId="LiveId" clId="{177A31C1-4E91-4349-90E9-4F0D81B0D298}" dt="2020-05-02T09:10:20.485" v="612" actId="20577"/>
          <ac:spMkLst>
            <pc:docMk/>
            <pc:sldMk cId="3816402472" sldId="283"/>
            <ac:spMk id="8" creationId="{87AC1EAD-D491-4CD7-B5A6-04545E42879E}"/>
          </ac:spMkLst>
        </pc:spChg>
        <pc:spChg chg="add del mod">
          <ac:chgData name="Erland Calub" userId="b29eac0eab5ab317" providerId="LiveId" clId="{177A31C1-4E91-4349-90E9-4F0D81B0D298}" dt="2020-05-02T09:10:26.063" v="614" actId="478"/>
          <ac:spMkLst>
            <pc:docMk/>
            <pc:sldMk cId="3816402472" sldId="283"/>
            <ac:spMk id="9" creationId="{177BF2BD-D638-402E-B1DA-ED44F7F11260}"/>
          </ac:spMkLst>
        </pc:spChg>
        <pc:spChg chg="add">
          <ac:chgData name="Erland Calub" userId="b29eac0eab5ab317" providerId="LiveId" clId="{177A31C1-4E91-4349-90E9-4F0D81B0D298}" dt="2020-05-02T10:14:49.107" v="1741"/>
          <ac:spMkLst>
            <pc:docMk/>
            <pc:sldMk cId="3816402472" sldId="283"/>
            <ac:spMk id="10" creationId="{4AC2D3EB-1A4C-427A-9F81-578A7127BE5D}"/>
          </ac:spMkLst>
        </pc:spChg>
        <pc:picChg chg="mod">
          <ac:chgData name="Erland Calub" userId="b29eac0eab5ab317" providerId="LiveId" clId="{177A31C1-4E91-4349-90E9-4F0D81B0D298}" dt="2020-05-02T10:15:11.690" v="1772" actId="1037"/>
          <ac:picMkLst>
            <pc:docMk/>
            <pc:sldMk cId="3816402472" sldId="283"/>
            <ac:picMk id="4" creationId="{00000000-0000-0000-0000-000000000000}"/>
          </ac:picMkLst>
        </pc:picChg>
      </pc:sldChg>
      <pc:sldChg chg="addSp delSp modSp mod modTransition">
        <pc:chgData name="Erland Calub" userId="b29eac0eab5ab317" providerId="LiveId" clId="{177A31C1-4E91-4349-90E9-4F0D81B0D298}" dt="2020-05-02T10:17:27.778" v="1819"/>
        <pc:sldMkLst>
          <pc:docMk/>
          <pc:sldMk cId="1819515063" sldId="284"/>
        </pc:sldMkLst>
        <pc:spChg chg="del mod">
          <ac:chgData name="Erland Calub" userId="b29eac0eab5ab317" providerId="LiveId" clId="{177A31C1-4E91-4349-90E9-4F0D81B0D298}" dt="2020-05-02T10:14:53.103" v="1742" actId="478"/>
          <ac:spMkLst>
            <pc:docMk/>
            <pc:sldMk cId="1819515063" sldId="284"/>
            <ac:spMk id="2" creationId="{00000000-0000-0000-0000-000000000000}"/>
          </ac:spMkLst>
        </pc:spChg>
        <pc:spChg chg="add del mod">
          <ac:chgData name="Erland Calub" userId="b29eac0eab5ab317" providerId="LiveId" clId="{177A31C1-4E91-4349-90E9-4F0D81B0D298}" dt="2020-05-02T09:07:50.404" v="544" actId="478"/>
          <ac:spMkLst>
            <pc:docMk/>
            <pc:sldMk cId="1819515063" sldId="284"/>
            <ac:spMk id="3" creationId="{7BF44C9A-6FB2-490D-9683-69DCD71399CF}"/>
          </ac:spMkLst>
        </pc:spChg>
        <pc:spChg chg="add mod">
          <ac:chgData name="Erland Calub" userId="b29eac0eab5ab317" providerId="LiveId" clId="{177A31C1-4E91-4349-90E9-4F0D81B0D298}" dt="2020-05-02T09:09:03.016" v="598" actId="1076"/>
          <ac:spMkLst>
            <pc:docMk/>
            <pc:sldMk cId="1819515063" sldId="284"/>
            <ac:spMk id="5" creationId="{28769A9C-1B80-4A46-AF48-B43E54051008}"/>
          </ac:spMkLst>
        </pc:spChg>
        <pc:spChg chg="add mod">
          <ac:chgData name="Erland Calub" userId="b29eac0eab5ab317" providerId="LiveId" clId="{177A31C1-4E91-4349-90E9-4F0D81B0D298}" dt="2020-05-02T09:09:03.016" v="598" actId="1076"/>
          <ac:spMkLst>
            <pc:docMk/>
            <pc:sldMk cId="1819515063" sldId="284"/>
            <ac:spMk id="6" creationId="{111B56B4-2FC1-44AB-AB42-8C4EB32EF5C5}"/>
          </ac:spMkLst>
        </pc:spChg>
        <pc:spChg chg="add mod">
          <ac:chgData name="Erland Calub" userId="b29eac0eab5ab317" providerId="LiveId" clId="{177A31C1-4E91-4349-90E9-4F0D81B0D298}" dt="2020-05-02T09:09:03.016" v="598" actId="1076"/>
          <ac:spMkLst>
            <pc:docMk/>
            <pc:sldMk cId="1819515063" sldId="284"/>
            <ac:spMk id="7" creationId="{E6808229-2804-4677-A721-4C957DA6930C}"/>
          </ac:spMkLst>
        </pc:spChg>
        <pc:spChg chg="add del mod">
          <ac:chgData name="Erland Calub" userId="b29eac0eab5ab317" providerId="LiveId" clId="{177A31C1-4E91-4349-90E9-4F0D81B0D298}" dt="2020-05-02T10:14:57.462" v="1743" actId="478"/>
          <ac:spMkLst>
            <pc:docMk/>
            <pc:sldMk cId="1819515063" sldId="284"/>
            <ac:spMk id="9" creationId="{15331E8E-C085-48EE-BA02-31B90799EE7D}"/>
          </ac:spMkLst>
        </pc:spChg>
        <pc:spChg chg="add">
          <ac:chgData name="Erland Calub" userId="b29eac0eab5ab317" providerId="LiveId" clId="{177A31C1-4E91-4349-90E9-4F0D81B0D298}" dt="2020-05-02T10:14:57.703" v="1744"/>
          <ac:spMkLst>
            <pc:docMk/>
            <pc:sldMk cId="1819515063" sldId="284"/>
            <ac:spMk id="10" creationId="{DF500C62-68AC-4076-AF13-1E2CFF0DB291}"/>
          </ac:spMkLst>
        </pc:spChg>
        <pc:picChg chg="mod">
          <ac:chgData name="Erland Calub" userId="b29eac0eab5ab317" providerId="LiveId" clId="{177A31C1-4E91-4349-90E9-4F0D81B0D298}" dt="2020-05-02T10:15:08.032" v="1759" actId="1036"/>
          <ac:picMkLst>
            <pc:docMk/>
            <pc:sldMk cId="1819515063" sldId="284"/>
            <ac:picMk id="4" creationId="{00000000-0000-0000-0000-000000000000}"/>
          </ac:picMkLst>
        </pc:picChg>
      </pc:sldChg>
      <pc:sldChg chg="modTransition">
        <pc:chgData name="Erland Calub" userId="b29eac0eab5ab317" providerId="LiveId" clId="{177A31C1-4E91-4349-90E9-4F0D81B0D298}" dt="2020-05-02T10:17:27.778" v="1819"/>
        <pc:sldMkLst>
          <pc:docMk/>
          <pc:sldMk cId="782418420" sldId="285"/>
        </pc:sldMkLst>
      </pc:sldChg>
      <pc:sldChg chg="modTransition">
        <pc:chgData name="Erland Calub" userId="b29eac0eab5ab317" providerId="LiveId" clId="{177A31C1-4E91-4349-90E9-4F0D81B0D298}" dt="2020-05-02T10:17:27.778" v="1819"/>
        <pc:sldMkLst>
          <pc:docMk/>
          <pc:sldMk cId="725074205" sldId="286"/>
        </pc:sldMkLst>
      </pc:sldChg>
      <pc:sldChg chg="modTransition">
        <pc:chgData name="Erland Calub" userId="b29eac0eab5ab317" providerId="LiveId" clId="{177A31C1-4E91-4349-90E9-4F0D81B0D298}" dt="2020-05-02T10:17:27.778" v="1819"/>
        <pc:sldMkLst>
          <pc:docMk/>
          <pc:sldMk cId="1738588087" sldId="287"/>
        </pc:sldMkLst>
      </pc:sldChg>
      <pc:sldChg chg="modTransition">
        <pc:chgData name="Erland Calub" userId="b29eac0eab5ab317" providerId="LiveId" clId="{177A31C1-4E91-4349-90E9-4F0D81B0D298}" dt="2020-05-02T10:17:27.778" v="1819"/>
        <pc:sldMkLst>
          <pc:docMk/>
          <pc:sldMk cId="2908155140" sldId="288"/>
        </pc:sldMkLst>
      </pc:sldChg>
      <pc:sldChg chg="modTransition">
        <pc:chgData name="Erland Calub" userId="b29eac0eab5ab317" providerId="LiveId" clId="{177A31C1-4E91-4349-90E9-4F0D81B0D298}" dt="2020-05-02T10:17:27.778" v="1819"/>
        <pc:sldMkLst>
          <pc:docMk/>
          <pc:sldMk cId="3076600241" sldId="289"/>
        </pc:sldMkLst>
      </pc:sldChg>
      <pc:sldChg chg="modTransition">
        <pc:chgData name="Erland Calub" userId="b29eac0eab5ab317" providerId="LiveId" clId="{177A31C1-4E91-4349-90E9-4F0D81B0D298}" dt="2020-05-02T10:17:27.778" v="1819"/>
        <pc:sldMkLst>
          <pc:docMk/>
          <pc:sldMk cId="728972833" sldId="290"/>
        </pc:sldMkLst>
      </pc:sldChg>
      <pc:sldChg chg="modTransition">
        <pc:chgData name="Erland Calub" userId="b29eac0eab5ab317" providerId="LiveId" clId="{177A31C1-4E91-4349-90E9-4F0D81B0D298}" dt="2020-05-02T10:17:27.778" v="1819"/>
        <pc:sldMkLst>
          <pc:docMk/>
          <pc:sldMk cId="2420255793" sldId="291"/>
        </pc:sldMkLst>
      </pc:sldChg>
      <pc:sldChg chg="modTransition">
        <pc:chgData name="Erland Calub" userId="b29eac0eab5ab317" providerId="LiveId" clId="{177A31C1-4E91-4349-90E9-4F0D81B0D298}" dt="2020-05-02T10:17:27.778" v="1819"/>
        <pc:sldMkLst>
          <pc:docMk/>
          <pc:sldMk cId="572059476" sldId="292"/>
        </pc:sldMkLst>
      </pc:sldChg>
      <pc:sldChg chg="modTransition">
        <pc:chgData name="Erland Calub" userId="b29eac0eab5ab317" providerId="LiveId" clId="{177A31C1-4E91-4349-90E9-4F0D81B0D298}" dt="2020-05-02T10:17:27.778" v="1819"/>
        <pc:sldMkLst>
          <pc:docMk/>
          <pc:sldMk cId="414184750" sldId="293"/>
        </pc:sldMkLst>
      </pc:sldChg>
      <pc:sldChg chg="modTransition">
        <pc:chgData name="Erland Calub" userId="b29eac0eab5ab317" providerId="LiveId" clId="{177A31C1-4E91-4349-90E9-4F0D81B0D298}" dt="2020-05-02T10:17:27.778" v="1819"/>
        <pc:sldMkLst>
          <pc:docMk/>
          <pc:sldMk cId="1570704793" sldId="294"/>
        </pc:sldMkLst>
      </pc:sldChg>
      <pc:sldChg chg="modTransition">
        <pc:chgData name="Erland Calub" userId="b29eac0eab5ab317" providerId="LiveId" clId="{177A31C1-4E91-4349-90E9-4F0D81B0D298}" dt="2020-05-02T10:17:27.778" v="1819"/>
        <pc:sldMkLst>
          <pc:docMk/>
          <pc:sldMk cId="2007343780" sldId="295"/>
        </pc:sldMkLst>
      </pc:sldChg>
      <pc:sldChg chg="modTransition">
        <pc:chgData name="Erland Calub" userId="b29eac0eab5ab317" providerId="LiveId" clId="{177A31C1-4E91-4349-90E9-4F0D81B0D298}" dt="2020-05-02T10:17:27.778" v="1819"/>
        <pc:sldMkLst>
          <pc:docMk/>
          <pc:sldMk cId="2325095451" sldId="297"/>
        </pc:sldMkLst>
      </pc:sldChg>
      <pc:sldChg chg="modTransition">
        <pc:chgData name="Erland Calub" userId="b29eac0eab5ab317" providerId="LiveId" clId="{177A31C1-4E91-4349-90E9-4F0D81B0D298}" dt="2020-05-02T10:17:27.778" v="1819"/>
        <pc:sldMkLst>
          <pc:docMk/>
          <pc:sldMk cId="1614727108" sldId="298"/>
        </pc:sldMkLst>
      </pc:sldChg>
      <pc:sldChg chg="modTransition">
        <pc:chgData name="Erland Calub" userId="b29eac0eab5ab317" providerId="LiveId" clId="{177A31C1-4E91-4349-90E9-4F0D81B0D298}" dt="2020-05-02T10:17:27.778" v="1819"/>
        <pc:sldMkLst>
          <pc:docMk/>
          <pc:sldMk cId="3512751766" sldId="299"/>
        </pc:sldMkLst>
      </pc:sldChg>
      <pc:sldChg chg="modTransition">
        <pc:chgData name="Erland Calub" userId="b29eac0eab5ab317" providerId="LiveId" clId="{177A31C1-4E91-4349-90E9-4F0D81B0D298}" dt="2020-05-02T10:17:27.778" v="1819"/>
        <pc:sldMkLst>
          <pc:docMk/>
          <pc:sldMk cId="1914482028" sldId="300"/>
        </pc:sldMkLst>
      </pc:sldChg>
      <pc:sldChg chg="modTransition">
        <pc:chgData name="Erland Calub" userId="b29eac0eab5ab317" providerId="LiveId" clId="{177A31C1-4E91-4349-90E9-4F0D81B0D298}" dt="2020-05-02T10:17:27.778" v="1819"/>
        <pc:sldMkLst>
          <pc:docMk/>
          <pc:sldMk cId="3865599818" sldId="301"/>
        </pc:sldMkLst>
      </pc:sldChg>
      <pc:sldChg chg="modTransition">
        <pc:chgData name="Erland Calub" userId="b29eac0eab5ab317" providerId="LiveId" clId="{177A31C1-4E91-4349-90E9-4F0D81B0D298}" dt="2020-05-02T10:17:27.778" v="1819"/>
        <pc:sldMkLst>
          <pc:docMk/>
          <pc:sldMk cId="1437863406" sldId="302"/>
        </pc:sldMkLst>
      </pc:sldChg>
      <pc:sldChg chg="modTransition">
        <pc:chgData name="Erland Calub" userId="b29eac0eab5ab317" providerId="LiveId" clId="{177A31C1-4E91-4349-90E9-4F0D81B0D298}" dt="2020-05-02T10:17:27.778" v="1819"/>
        <pc:sldMkLst>
          <pc:docMk/>
          <pc:sldMk cId="1715721054" sldId="303"/>
        </pc:sldMkLst>
      </pc:sldChg>
      <pc:sldChg chg="modTransition">
        <pc:chgData name="Erland Calub" userId="b29eac0eab5ab317" providerId="LiveId" clId="{177A31C1-4E91-4349-90E9-4F0D81B0D298}" dt="2020-05-02T10:17:27.778" v="1819"/>
        <pc:sldMkLst>
          <pc:docMk/>
          <pc:sldMk cId="2371964350" sldId="304"/>
        </pc:sldMkLst>
      </pc:sldChg>
      <pc:sldChg chg="modTransition">
        <pc:chgData name="Erland Calub" userId="b29eac0eab5ab317" providerId="LiveId" clId="{177A31C1-4E91-4349-90E9-4F0D81B0D298}" dt="2020-05-02T10:17:27.778" v="1819"/>
        <pc:sldMkLst>
          <pc:docMk/>
          <pc:sldMk cId="3041945277" sldId="305"/>
        </pc:sldMkLst>
      </pc:sldChg>
      <pc:sldChg chg="modTransition">
        <pc:chgData name="Erland Calub" userId="b29eac0eab5ab317" providerId="LiveId" clId="{177A31C1-4E91-4349-90E9-4F0D81B0D298}" dt="2020-05-02T10:17:27.778" v="1819"/>
        <pc:sldMkLst>
          <pc:docMk/>
          <pc:sldMk cId="2797231538" sldId="306"/>
        </pc:sldMkLst>
      </pc:sldChg>
      <pc:sldChg chg="modTransition">
        <pc:chgData name="Erland Calub" userId="b29eac0eab5ab317" providerId="LiveId" clId="{177A31C1-4E91-4349-90E9-4F0D81B0D298}" dt="2020-05-02T10:17:27.778" v="1819"/>
        <pc:sldMkLst>
          <pc:docMk/>
          <pc:sldMk cId="3028847811" sldId="307"/>
        </pc:sldMkLst>
      </pc:sldChg>
      <pc:sldChg chg="modTransition">
        <pc:chgData name="Erland Calub" userId="b29eac0eab5ab317" providerId="LiveId" clId="{177A31C1-4E91-4349-90E9-4F0D81B0D298}" dt="2020-05-02T10:17:27.778" v="1819"/>
        <pc:sldMkLst>
          <pc:docMk/>
          <pc:sldMk cId="1390270028" sldId="308"/>
        </pc:sldMkLst>
      </pc:sldChg>
      <pc:sldChg chg="modTransition">
        <pc:chgData name="Erland Calub" userId="b29eac0eab5ab317" providerId="LiveId" clId="{177A31C1-4E91-4349-90E9-4F0D81B0D298}" dt="2020-05-02T10:17:27.778" v="1819"/>
        <pc:sldMkLst>
          <pc:docMk/>
          <pc:sldMk cId="3852713036" sldId="310"/>
        </pc:sldMkLst>
      </pc:sldChg>
      <pc:sldChg chg="modTransition">
        <pc:chgData name="Erland Calub" userId="b29eac0eab5ab317" providerId="LiveId" clId="{177A31C1-4E91-4349-90E9-4F0D81B0D298}" dt="2020-05-02T10:17:27.778" v="1819"/>
        <pc:sldMkLst>
          <pc:docMk/>
          <pc:sldMk cId="1555995446" sldId="311"/>
        </pc:sldMkLst>
      </pc:sldChg>
      <pc:sldChg chg="modTransition">
        <pc:chgData name="Erland Calub" userId="b29eac0eab5ab317" providerId="LiveId" clId="{177A31C1-4E91-4349-90E9-4F0D81B0D298}" dt="2020-05-02T10:17:27.778" v="1819"/>
        <pc:sldMkLst>
          <pc:docMk/>
          <pc:sldMk cId="1174723035" sldId="312"/>
        </pc:sldMkLst>
      </pc:sldChg>
      <pc:sldChg chg="modTransition">
        <pc:chgData name="Erland Calub" userId="b29eac0eab5ab317" providerId="LiveId" clId="{177A31C1-4E91-4349-90E9-4F0D81B0D298}" dt="2020-05-02T10:17:27.778" v="1819"/>
        <pc:sldMkLst>
          <pc:docMk/>
          <pc:sldMk cId="2180647724" sldId="313"/>
        </pc:sldMkLst>
      </pc:sldChg>
      <pc:sldChg chg="modTransition">
        <pc:chgData name="Erland Calub" userId="b29eac0eab5ab317" providerId="LiveId" clId="{177A31C1-4E91-4349-90E9-4F0D81B0D298}" dt="2020-05-02T10:17:27.778" v="1819"/>
        <pc:sldMkLst>
          <pc:docMk/>
          <pc:sldMk cId="1993155024" sldId="315"/>
        </pc:sldMkLst>
      </pc:sldChg>
      <pc:sldChg chg="modTransition">
        <pc:chgData name="Erland Calub" userId="b29eac0eab5ab317" providerId="LiveId" clId="{177A31C1-4E91-4349-90E9-4F0D81B0D298}" dt="2020-05-02T10:17:27.778" v="1819"/>
        <pc:sldMkLst>
          <pc:docMk/>
          <pc:sldMk cId="3589946609" sldId="316"/>
        </pc:sldMkLst>
      </pc:sldChg>
      <pc:sldChg chg="modTransition">
        <pc:chgData name="Erland Calub" userId="b29eac0eab5ab317" providerId="LiveId" clId="{177A31C1-4E91-4349-90E9-4F0D81B0D298}" dt="2020-05-02T10:17:27.778" v="1819"/>
        <pc:sldMkLst>
          <pc:docMk/>
          <pc:sldMk cId="3135725119" sldId="317"/>
        </pc:sldMkLst>
      </pc:sldChg>
      <pc:sldChg chg="modTransition">
        <pc:chgData name="Erland Calub" userId="b29eac0eab5ab317" providerId="LiveId" clId="{177A31C1-4E91-4349-90E9-4F0D81B0D298}" dt="2020-05-02T10:17:27.778" v="1819"/>
        <pc:sldMkLst>
          <pc:docMk/>
          <pc:sldMk cId="3492908295" sldId="318"/>
        </pc:sldMkLst>
      </pc:sldChg>
      <pc:sldChg chg="modTransition">
        <pc:chgData name="Erland Calub" userId="b29eac0eab5ab317" providerId="LiveId" clId="{177A31C1-4E91-4349-90E9-4F0D81B0D298}" dt="2020-05-02T10:17:27.778" v="1819"/>
        <pc:sldMkLst>
          <pc:docMk/>
          <pc:sldMk cId="3530175287" sldId="319"/>
        </pc:sldMkLst>
      </pc:sldChg>
      <pc:sldChg chg="modTransition">
        <pc:chgData name="Erland Calub" userId="b29eac0eab5ab317" providerId="LiveId" clId="{177A31C1-4E91-4349-90E9-4F0D81B0D298}" dt="2020-05-02T10:17:27.778" v="1819"/>
        <pc:sldMkLst>
          <pc:docMk/>
          <pc:sldMk cId="3968908012" sldId="320"/>
        </pc:sldMkLst>
      </pc:sldChg>
      <pc:sldChg chg="addSp modSp add mod modTransition">
        <pc:chgData name="Erland Calub" userId="b29eac0eab5ab317" providerId="LiveId" clId="{177A31C1-4E91-4349-90E9-4F0D81B0D298}" dt="2020-05-02T10:45:04.636" v="2533" actId="207"/>
        <pc:sldMkLst>
          <pc:docMk/>
          <pc:sldMk cId="2891126908" sldId="365"/>
        </pc:sldMkLst>
        <pc:spChg chg="mod">
          <ac:chgData name="Erland Calub" userId="b29eac0eab5ab317" providerId="LiveId" clId="{177A31C1-4E91-4349-90E9-4F0D81B0D298}" dt="2020-05-02T10:44:17.390" v="2449" actId="554"/>
          <ac:spMkLst>
            <pc:docMk/>
            <pc:sldMk cId="2891126908" sldId="365"/>
            <ac:spMk id="2" creationId="{6BE28675-3F86-412F-81A4-4D5DC18A36AB}"/>
          </ac:spMkLst>
        </pc:spChg>
        <pc:spChg chg="add mod">
          <ac:chgData name="Erland Calub" userId="b29eac0eab5ab317" providerId="LiveId" clId="{177A31C1-4E91-4349-90E9-4F0D81B0D298}" dt="2020-05-02T10:45:04.636" v="2533" actId="207"/>
          <ac:spMkLst>
            <pc:docMk/>
            <pc:sldMk cId="2891126908" sldId="365"/>
            <ac:spMk id="9" creationId="{FC8553A5-CF9F-4144-A898-56BF9BFD9BB4}"/>
          </ac:spMkLst>
        </pc:spChg>
        <pc:spChg chg="mod">
          <ac:chgData name="Erland Calub" userId="b29eac0eab5ab317" providerId="LiveId" clId="{177A31C1-4E91-4349-90E9-4F0D81B0D298}" dt="2020-05-02T10:44:46.193" v="2528" actId="2711"/>
          <ac:spMkLst>
            <pc:docMk/>
            <pc:sldMk cId="2891126908" sldId="365"/>
            <ac:spMk id="13" creationId="{5047693B-F45D-4E8A-AF0E-D5132D5B2F55}"/>
          </ac:spMkLst>
        </pc:spChg>
      </pc:sldChg>
      <pc:sldChg chg="add del">
        <pc:chgData name="Erland Calub" userId="b29eac0eab5ab317" providerId="LiveId" clId="{177A31C1-4E91-4349-90E9-4F0D81B0D298}" dt="2020-05-02T08:27:54.377" v="108" actId="47"/>
        <pc:sldMkLst>
          <pc:docMk/>
          <pc:sldMk cId="2110260305" sldId="2567"/>
        </pc:sldMkLst>
      </pc:sldChg>
      <pc:sldChg chg="add del">
        <pc:chgData name="Erland Calub" userId="b29eac0eab5ab317" providerId="LiveId" clId="{177A31C1-4E91-4349-90E9-4F0D81B0D298}" dt="2020-05-02T08:27:55.613" v="109" actId="47"/>
        <pc:sldMkLst>
          <pc:docMk/>
          <pc:sldMk cId="295730896" sldId="3551"/>
        </pc:sldMkLst>
      </pc:sldChg>
      <pc:sldChg chg="addSp delSp modSp add mod modTransition">
        <pc:chgData name="Erland Calub" userId="b29eac0eab5ab317" providerId="LiveId" clId="{177A31C1-4E91-4349-90E9-4F0D81B0D298}" dt="2020-05-02T10:47:13.726" v="2558" actId="1037"/>
        <pc:sldMkLst>
          <pc:docMk/>
          <pc:sldMk cId="641304230" sldId="3552"/>
        </pc:sldMkLst>
        <pc:spChg chg="add mod">
          <ac:chgData name="Erland Calub" userId="b29eac0eab5ab317" providerId="LiveId" clId="{177A31C1-4E91-4349-90E9-4F0D81B0D298}" dt="2020-05-02T10:47:13.726" v="2558" actId="1037"/>
          <ac:spMkLst>
            <pc:docMk/>
            <pc:sldMk cId="641304230" sldId="3552"/>
            <ac:spMk id="7" creationId="{64358F7D-F781-48EE-BCB7-4E2FD328F529}"/>
          </ac:spMkLst>
        </pc:spChg>
        <pc:spChg chg="add mod">
          <ac:chgData name="Erland Calub" userId="b29eac0eab5ab317" providerId="LiveId" clId="{177A31C1-4E91-4349-90E9-4F0D81B0D298}" dt="2020-05-02T10:47:10.340" v="2552" actId="1038"/>
          <ac:spMkLst>
            <pc:docMk/>
            <pc:sldMk cId="641304230" sldId="3552"/>
            <ac:spMk id="8" creationId="{FF78689D-2046-435D-A991-EC51B51BD4CA}"/>
          </ac:spMkLst>
        </pc:spChg>
        <pc:spChg chg="mod">
          <ac:chgData name="Erland Calub" userId="b29eac0eab5ab317" providerId="LiveId" clId="{177A31C1-4E91-4349-90E9-4F0D81B0D298}" dt="2020-05-02T10:08:59.900" v="1533" actId="339"/>
          <ac:spMkLst>
            <pc:docMk/>
            <pc:sldMk cId="641304230" sldId="3552"/>
            <ac:spMk id="9" creationId="{C46FB358-1D91-45E2-A076-333E52064656}"/>
          </ac:spMkLst>
        </pc:spChg>
        <pc:spChg chg="mod">
          <ac:chgData name="Erland Calub" userId="b29eac0eab5ab317" providerId="LiveId" clId="{177A31C1-4E91-4349-90E9-4F0D81B0D298}" dt="2020-05-02T08:24:26.269" v="68" actId="1076"/>
          <ac:spMkLst>
            <pc:docMk/>
            <pc:sldMk cId="641304230" sldId="3552"/>
            <ac:spMk id="11" creationId="{2D6D34A4-B6B5-4545-A9CA-8C4C23F72D6B}"/>
          </ac:spMkLst>
        </pc:spChg>
        <pc:spChg chg="mod">
          <ac:chgData name="Erland Calub" userId="b29eac0eab5ab317" providerId="LiveId" clId="{177A31C1-4E91-4349-90E9-4F0D81B0D298}" dt="2020-05-02T08:30:07.731" v="120" actId="207"/>
          <ac:spMkLst>
            <pc:docMk/>
            <pc:sldMk cId="641304230" sldId="3552"/>
            <ac:spMk id="20" creationId="{CCC3E26D-52B2-45E9-9536-BD86AA86624C}"/>
          </ac:spMkLst>
        </pc:spChg>
        <pc:spChg chg="del">
          <ac:chgData name="Erland Calub" userId="b29eac0eab5ab317" providerId="LiveId" clId="{177A31C1-4E91-4349-90E9-4F0D81B0D298}" dt="2020-05-02T08:17:00.770" v="11" actId="478"/>
          <ac:spMkLst>
            <pc:docMk/>
            <pc:sldMk cId="641304230" sldId="3552"/>
            <ac:spMk id="21" creationId="{22E6FBC6-3D72-43F4-BA3F-3EE2DC50FFA5}"/>
          </ac:spMkLst>
        </pc:spChg>
        <pc:picChg chg="add mod">
          <ac:chgData name="Erland Calub" userId="b29eac0eab5ab317" providerId="LiveId" clId="{177A31C1-4E91-4349-90E9-4F0D81B0D298}" dt="2020-05-02T08:24:59.355" v="70" actId="1076"/>
          <ac:picMkLst>
            <pc:docMk/>
            <pc:sldMk cId="641304230" sldId="3552"/>
            <ac:picMk id="6" creationId="{57DF3695-CC51-43B8-85B8-EBF9DBC5B5A4}"/>
          </ac:picMkLst>
        </pc:picChg>
        <pc:picChg chg="add del mod">
          <ac:chgData name="Erland Calub" userId="b29eac0eab5ab317" providerId="LiveId" clId="{177A31C1-4E91-4349-90E9-4F0D81B0D298}" dt="2020-05-02T08:22:36.662" v="35" actId="478"/>
          <ac:picMkLst>
            <pc:docMk/>
            <pc:sldMk cId="641304230" sldId="3552"/>
            <ac:picMk id="10" creationId="{8531FABD-7739-4E1D-9681-32557D54E726}"/>
          </ac:picMkLst>
        </pc:picChg>
        <pc:cxnChg chg="add mod">
          <ac:chgData name="Erland Calub" userId="b29eac0eab5ab317" providerId="LiveId" clId="{177A31C1-4E91-4349-90E9-4F0D81B0D298}" dt="2020-05-02T10:47:10.340" v="2552" actId="1038"/>
          <ac:cxnSpMkLst>
            <pc:docMk/>
            <pc:sldMk cId="641304230" sldId="3552"/>
            <ac:cxnSpMk id="3" creationId="{77FEB93F-1090-491A-B530-F5C29D05A50B}"/>
          </ac:cxnSpMkLst>
        </pc:cxnChg>
      </pc:sldChg>
      <pc:sldChg chg="addSp delSp modSp add mod modTransition">
        <pc:chgData name="Erland Calub" userId="b29eac0eab5ab317" providerId="LiveId" clId="{177A31C1-4E91-4349-90E9-4F0D81B0D298}" dt="2020-05-02T10:20:00.597" v="1842" actId="732"/>
        <pc:sldMkLst>
          <pc:docMk/>
          <pc:sldMk cId="2556701761" sldId="3553"/>
        </pc:sldMkLst>
        <pc:spChg chg="del">
          <ac:chgData name="Erland Calub" userId="b29eac0eab5ab317" providerId="LiveId" clId="{177A31C1-4E91-4349-90E9-4F0D81B0D298}" dt="2020-05-02T08:37:27.037" v="224" actId="478"/>
          <ac:spMkLst>
            <pc:docMk/>
            <pc:sldMk cId="2556701761" sldId="3553"/>
            <ac:spMk id="9" creationId="{C3D407BD-4103-4676-8ADB-EE3C67002834}"/>
          </ac:spMkLst>
        </pc:spChg>
        <pc:spChg chg="del">
          <ac:chgData name="Erland Calub" userId="b29eac0eab5ab317" providerId="LiveId" clId="{177A31C1-4E91-4349-90E9-4F0D81B0D298}" dt="2020-05-02T08:37:27.037" v="224" actId="478"/>
          <ac:spMkLst>
            <pc:docMk/>
            <pc:sldMk cId="2556701761" sldId="3553"/>
            <ac:spMk id="10" creationId="{A71C2872-9994-47DC-8FDF-24FDEBB37918}"/>
          </ac:spMkLst>
        </pc:spChg>
        <pc:spChg chg="del">
          <ac:chgData name="Erland Calub" userId="b29eac0eab5ab317" providerId="LiveId" clId="{177A31C1-4E91-4349-90E9-4F0D81B0D298}" dt="2020-05-02T08:37:27.037" v="224" actId="478"/>
          <ac:spMkLst>
            <pc:docMk/>
            <pc:sldMk cId="2556701761" sldId="3553"/>
            <ac:spMk id="11" creationId="{1CB2DD51-C1BC-45CE-BB36-77D9D6813262}"/>
          </ac:spMkLst>
        </pc:spChg>
        <pc:spChg chg="del">
          <ac:chgData name="Erland Calub" userId="b29eac0eab5ab317" providerId="LiveId" clId="{177A31C1-4E91-4349-90E9-4F0D81B0D298}" dt="2020-05-02T08:37:27.037" v="224" actId="478"/>
          <ac:spMkLst>
            <pc:docMk/>
            <pc:sldMk cId="2556701761" sldId="3553"/>
            <ac:spMk id="12" creationId="{D6D65584-E295-4F41-BF53-95B390EA8B59}"/>
          </ac:spMkLst>
        </pc:spChg>
        <pc:spChg chg="del">
          <ac:chgData name="Erland Calub" userId="b29eac0eab5ab317" providerId="LiveId" clId="{177A31C1-4E91-4349-90E9-4F0D81B0D298}" dt="2020-05-02T08:37:27.037" v="224" actId="478"/>
          <ac:spMkLst>
            <pc:docMk/>
            <pc:sldMk cId="2556701761" sldId="3553"/>
            <ac:spMk id="14" creationId="{98387FF2-4051-44AA-B40C-279228BBE492}"/>
          </ac:spMkLst>
        </pc:spChg>
        <pc:spChg chg="del">
          <ac:chgData name="Erland Calub" userId="b29eac0eab5ab317" providerId="LiveId" clId="{177A31C1-4E91-4349-90E9-4F0D81B0D298}" dt="2020-05-02T08:37:27.037" v="224" actId="478"/>
          <ac:spMkLst>
            <pc:docMk/>
            <pc:sldMk cId="2556701761" sldId="3553"/>
            <ac:spMk id="15" creationId="{8F912C78-9BC9-4528-872D-BB3088AB14FC}"/>
          </ac:spMkLst>
        </pc:spChg>
        <pc:spChg chg="del">
          <ac:chgData name="Erland Calub" userId="b29eac0eab5ab317" providerId="LiveId" clId="{177A31C1-4E91-4349-90E9-4F0D81B0D298}" dt="2020-05-02T08:37:27.037" v="224" actId="478"/>
          <ac:spMkLst>
            <pc:docMk/>
            <pc:sldMk cId="2556701761" sldId="3553"/>
            <ac:spMk id="16" creationId="{48FA7EF0-C36F-4061-99A7-8309DAC2D519}"/>
          </ac:spMkLst>
        </pc:spChg>
        <pc:spChg chg="del">
          <ac:chgData name="Erland Calub" userId="b29eac0eab5ab317" providerId="LiveId" clId="{177A31C1-4E91-4349-90E9-4F0D81B0D298}" dt="2020-05-02T08:37:27.037" v="224" actId="478"/>
          <ac:spMkLst>
            <pc:docMk/>
            <pc:sldMk cId="2556701761" sldId="3553"/>
            <ac:spMk id="17" creationId="{B0D55728-C1FB-4C14-B4BA-CA4815BAAF4D}"/>
          </ac:spMkLst>
        </pc:spChg>
        <pc:spChg chg="del">
          <ac:chgData name="Erland Calub" userId="b29eac0eab5ab317" providerId="LiveId" clId="{177A31C1-4E91-4349-90E9-4F0D81B0D298}" dt="2020-05-02T08:37:27.037" v="224" actId="478"/>
          <ac:spMkLst>
            <pc:docMk/>
            <pc:sldMk cId="2556701761" sldId="3553"/>
            <ac:spMk id="18" creationId="{D6B77007-9BC9-413C-8E3C-CBC349909100}"/>
          </ac:spMkLst>
        </pc:spChg>
        <pc:spChg chg="del">
          <ac:chgData name="Erland Calub" userId="b29eac0eab5ab317" providerId="LiveId" clId="{177A31C1-4E91-4349-90E9-4F0D81B0D298}" dt="2020-05-02T08:37:27.037" v="224" actId="478"/>
          <ac:spMkLst>
            <pc:docMk/>
            <pc:sldMk cId="2556701761" sldId="3553"/>
            <ac:spMk id="19" creationId="{97FA1E4B-B262-4C7F-87FA-B7ABE2B1FFDB}"/>
          </ac:spMkLst>
        </pc:spChg>
        <pc:spChg chg="del">
          <ac:chgData name="Erland Calub" userId="b29eac0eab5ab317" providerId="LiveId" clId="{177A31C1-4E91-4349-90E9-4F0D81B0D298}" dt="2020-05-02T08:37:27.037" v="224" actId="478"/>
          <ac:spMkLst>
            <pc:docMk/>
            <pc:sldMk cId="2556701761" sldId="3553"/>
            <ac:spMk id="20" creationId="{E2447E4C-01E2-42F0-919E-21D16276092A}"/>
          </ac:spMkLst>
        </pc:spChg>
        <pc:spChg chg="add mod">
          <ac:chgData name="Erland Calub" userId="b29eac0eab5ab317" providerId="LiveId" clId="{177A31C1-4E91-4349-90E9-4F0D81B0D298}" dt="2020-05-02T09:19:05.598" v="808" actId="1038"/>
          <ac:spMkLst>
            <pc:docMk/>
            <pc:sldMk cId="2556701761" sldId="3553"/>
            <ac:spMk id="21" creationId="{033DE124-13E4-4088-9C00-5EB386C835C2}"/>
          </ac:spMkLst>
        </pc:spChg>
        <pc:spChg chg="add mod">
          <ac:chgData name="Erland Calub" userId="b29eac0eab5ab317" providerId="LiveId" clId="{177A31C1-4E91-4349-90E9-4F0D81B0D298}" dt="2020-05-02T09:19:05.598" v="808" actId="1038"/>
          <ac:spMkLst>
            <pc:docMk/>
            <pc:sldMk cId="2556701761" sldId="3553"/>
            <ac:spMk id="22" creationId="{D232CCE3-0547-46A4-8B52-2A6D9684098B}"/>
          </ac:spMkLst>
        </pc:spChg>
        <pc:spChg chg="add del mod">
          <ac:chgData name="Erland Calub" userId="b29eac0eab5ab317" providerId="LiveId" clId="{177A31C1-4E91-4349-90E9-4F0D81B0D298}" dt="2020-05-02T08:38:06.656" v="233" actId="478"/>
          <ac:spMkLst>
            <pc:docMk/>
            <pc:sldMk cId="2556701761" sldId="3553"/>
            <ac:spMk id="24" creationId="{E8ED1BE5-4E9E-44AF-B0C3-4E4CEBEDF492}"/>
          </ac:spMkLst>
        </pc:spChg>
        <pc:spChg chg="add mod">
          <ac:chgData name="Erland Calub" userId="b29eac0eab5ab317" providerId="LiveId" clId="{177A31C1-4E91-4349-90E9-4F0D81B0D298}" dt="2020-05-02T09:19:05.598" v="808" actId="1038"/>
          <ac:spMkLst>
            <pc:docMk/>
            <pc:sldMk cId="2556701761" sldId="3553"/>
            <ac:spMk id="26" creationId="{779F2229-01EA-4FB4-8AF7-5FEED0B23B10}"/>
          </ac:spMkLst>
        </pc:spChg>
        <pc:spChg chg="add del mod">
          <ac:chgData name="Erland Calub" userId="b29eac0eab5ab317" providerId="LiveId" clId="{177A31C1-4E91-4349-90E9-4F0D81B0D298}" dt="2020-05-02T08:42:05.027" v="309" actId="478"/>
          <ac:spMkLst>
            <pc:docMk/>
            <pc:sldMk cId="2556701761" sldId="3553"/>
            <ac:spMk id="28" creationId="{BE95D9F4-6CDF-45CD-BB78-C345C55BC30A}"/>
          </ac:spMkLst>
        </pc:spChg>
        <pc:spChg chg="add del mod">
          <ac:chgData name="Erland Calub" userId="b29eac0eab5ab317" providerId="LiveId" clId="{177A31C1-4E91-4349-90E9-4F0D81B0D298}" dt="2020-05-02T08:42:05.027" v="309" actId="478"/>
          <ac:spMkLst>
            <pc:docMk/>
            <pc:sldMk cId="2556701761" sldId="3553"/>
            <ac:spMk id="29" creationId="{81A8B76D-67C8-4B12-9F77-CDF76EEC7A07}"/>
          </ac:spMkLst>
        </pc:spChg>
        <pc:spChg chg="add mod">
          <ac:chgData name="Erland Calub" userId="b29eac0eab5ab317" providerId="LiveId" clId="{177A31C1-4E91-4349-90E9-4F0D81B0D298}" dt="2020-05-02T10:09:57.781" v="1564" actId="14100"/>
          <ac:spMkLst>
            <pc:docMk/>
            <pc:sldMk cId="2556701761" sldId="3553"/>
            <ac:spMk id="30" creationId="{394B97ED-D87C-460E-9559-586DC251E797}"/>
          </ac:spMkLst>
        </pc:spChg>
        <pc:spChg chg="add del mod">
          <ac:chgData name="Erland Calub" userId="b29eac0eab5ab317" providerId="LiveId" clId="{177A31C1-4E91-4349-90E9-4F0D81B0D298}" dt="2020-05-02T09:19:10.086" v="809" actId="478"/>
          <ac:spMkLst>
            <pc:docMk/>
            <pc:sldMk cId="2556701761" sldId="3553"/>
            <ac:spMk id="32" creationId="{C24FF846-0260-4AD4-96E4-BE45B1F9ADD8}"/>
          </ac:spMkLst>
        </pc:spChg>
        <pc:spChg chg="add del">
          <ac:chgData name="Erland Calub" userId="b29eac0eab5ab317" providerId="LiveId" clId="{177A31C1-4E91-4349-90E9-4F0D81B0D298}" dt="2020-05-02T10:19:33.348" v="1838" actId="478"/>
          <ac:spMkLst>
            <pc:docMk/>
            <pc:sldMk cId="2556701761" sldId="3553"/>
            <ac:spMk id="34" creationId="{8E624357-DDB0-4433-B480-CA2BBC43F806}"/>
          </ac:spMkLst>
        </pc:spChg>
        <pc:spChg chg="add del">
          <ac:chgData name="Erland Calub" userId="b29eac0eab5ab317" providerId="LiveId" clId="{177A31C1-4E91-4349-90E9-4F0D81B0D298}" dt="2020-05-02T10:19:33.348" v="1838" actId="478"/>
          <ac:spMkLst>
            <pc:docMk/>
            <pc:sldMk cId="2556701761" sldId="3553"/>
            <ac:spMk id="35" creationId="{512107C8-C32B-447D-88F8-5C0B1ECF95D9}"/>
          </ac:spMkLst>
        </pc:spChg>
        <pc:spChg chg="del">
          <ac:chgData name="Erland Calub" userId="b29eac0eab5ab317" providerId="LiveId" clId="{177A31C1-4E91-4349-90E9-4F0D81B0D298}" dt="2020-05-02T08:37:27.037" v="224" actId="478"/>
          <ac:spMkLst>
            <pc:docMk/>
            <pc:sldMk cId="2556701761" sldId="3553"/>
            <ac:spMk id="37" creationId="{6BC12DCC-0F80-4943-BFF5-AA493A2A4429}"/>
          </ac:spMkLst>
        </pc:spChg>
        <pc:spChg chg="add del">
          <ac:chgData name="Erland Calub" userId="b29eac0eab5ab317" providerId="LiveId" clId="{177A31C1-4E91-4349-90E9-4F0D81B0D298}" dt="2020-05-02T10:19:41.919" v="1840" actId="478"/>
          <ac:spMkLst>
            <pc:docMk/>
            <pc:sldMk cId="2556701761" sldId="3553"/>
            <ac:spMk id="39" creationId="{8CDB624F-5CD8-421A-9E8B-706F572783FC}"/>
          </ac:spMkLst>
        </pc:spChg>
        <pc:picChg chg="del">
          <ac:chgData name="Erland Calub" userId="b29eac0eab5ab317" providerId="LiveId" clId="{177A31C1-4E91-4349-90E9-4F0D81B0D298}" dt="2020-05-02T08:37:27.037" v="224" actId="478"/>
          <ac:picMkLst>
            <pc:docMk/>
            <pc:sldMk cId="2556701761" sldId="3553"/>
            <ac:picMk id="8" creationId="{0861651B-76B6-4508-81A9-F26272E36F72}"/>
          </ac:picMkLst>
        </pc:picChg>
        <pc:picChg chg="del">
          <ac:chgData name="Erland Calub" userId="b29eac0eab5ab317" providerId="LiveId" clId="{177A31C1-4E91-4349-90E9-4F0D81B0D298}" dt="2020-05-02T08:37:27.037" v="224" actId="478"/>
          <ac:picMkLst>
            <pc:docMk/>
            <pc:sldMk cId="2556701761" sldId="3553"/>
            <ac:picMk id="13" creationId="{A70DA20E-7D0C-4755-956B-E976B3614D64}"/>
          </ac:picMkLst>
        </pc:picChg>
        <pc:picChg chg="del">
          <ac:chgData name="Erland Calub" userId="b29eac0eab5ab317" providerId="LiveId" clId="{177A31C1-4E91-4349-90E9-4F0D81B0D298}" dt="2020-05-02T08:37:27.037" v="224" actId="478"/>
          <ac:picMkLst>
            <pc:docMk/>
            <pc:sldMk cId="2556701761" sldId="3553"/>
            <ac:picMk id="23" creationId="{2ADD054F-84FD-4823-A2E1-93DB558FCBFF}"/>
          </ac:picMkLst>
        </pc:picChg>
        <pc:picChg chg="del">
          <ac:chgData name="Erland Calub" userId="b29eac0eab5ab317" providerId="LiveId" clId="{177A31C1-4E91-4349-90E9-4F0D81B0D298}" dt="2020-05-02T08:37:27.037" v="224" actId="478"/>
          <ac:picMkLst>
            <pc:docMk/>
            <pc:sldMk cId="2556701761" sldId="3553"/>
            <ac:picMk id="25" creationId="{A5CCE491-9B78-438D-82BE-13071A9C8183}"/>
          </ac:picMkLst>
        </pc:picChg>
        <pc:picChg chg="del">
          <ac:chgData name="Erland Calub" userId="b29eac0eab5ab317" providerId="LiveId" clId="{177A31C1-4E91-4349-90E9-4F0D81B0D298}" dt="2020-05-02T08:37:27.037" v="224" actId="478"/>
          <ac:picMkLst>
            <pc:docMk/>
            <pc:sldMk cId="2556701761" sldId="3553"/>
            <ac:picMk id="27" creationId="{E009CB39-A1C9-4A6C-AD95-7DDD85788B06}"/>
          </ac:picMkLst>
        </pc:picChg>
        <pc:picChg chg="del">
          <ac:chgData name="Erland Calub" userId="b29eac0eab5ab317" providerId="LiveId" clId="{177A31C1-4E91-4349-90E9-4F0D81B0D298}" dt="2020-05-02T08:37:27.037" v="224" actId="478"/>
          <ac:picMkLst>
            <pc:docMk/>
            <pc:sldMk cId="2556701761" sldId="3553"/>
            <ac:picMk id="31" creationId="{71AD70C8-3711-4B1F-910E-7B841B56F281}"/>
          </ac:picMkLst>
        </pc:picChg>
        <pc:picChg chg="add mod ord modCrop">
          <ac:chgData name="Erland Calub" userId="b29eac0eab5ab317" providerId="LiveId" clId="{177A31C1-4E91-4349-90E9-4F0D81B0D298}" dt="2020-05-02T10:20:00.597" v="1842" actId="732"/>
          <ac:picMkLst>
            <pc:docMk/>
            <pc:sldMk cId="2556701761" sldId="3553"/>
            <ac:picMk id="33" creationId="{E3FB6DF3-494C-421D-80BD-983A9667C54D}"/>
          </ac:picMkLst>
        </pc:picChg>
        <pc:picChg chg="add mod">
          <ac:chgData name="Erland Calub" userId="b29eac0eab5ab317" providerId="LiveId" clId="{177A31C1-4E91-4349-90E9-4F0D81B0D298}" dt="2020-05-02T10:09:51.536" v="1562" actId="1038"/>
          <ac:picMkLst>
            <pc:docMk/>
            <pc:sldMk cId="2556701761" sldId="3553"/>
            <ac:picMk id="36" creationId="{11CF5C69-4617-46C1-AA35-1677447A91DD}"/>
          </ac:picMkLst>
        </pc:picChg>
        <pc:picChg chg="add del">
          <ac:chgData name="Erland Calub" userId="b29eac0eab5ab317" providerId="LiveId" clId="{177A31C1-4E91-4349-90E9-4F0D81B0D298}" dt="2020-05-02T10:19:41.919" v="1840" actId="478"/>
          <ac:picMkLst>
            <pc:docMk/>
            <pc:sldMk cId="2556701761" sldId="3553"/>
            <ac:picMk id="38" creationId="{804C6752-6CE2-4A83-BDE9-2F23A483F9DE}"/>
          </ac:picMkLst>
        </pc:picChg>
      </pc:sldChg>
      <pc:sldChg chg="addSp delSp modSp add mod modTransition">
        <pc:chgData name="Erland Calub" userId="b29eac0eab5ab317" providerId="LiveId" clId="{177A31C1-4E91-4349-90E9-4F0D81B0D298}" dt="2020-05-02T10:17:27.778" v="1819"/>
        <pc:sldMkLst>
          <pc:docMk/>
          <pc:sldMk cId="3598569509" sldId="3554"/>
        </pc:sldMkLst>
        <pc:spChg chg="add mod">
          <ac:chgData name="Erland Calub" userId="b29eac0eab5ab317" providerId="LiveId" clId="{177A31C1-4E91-4349-90E9-4F0D81B0D298}" dt="2020-05-02T08:44:31.131" v="385" actId="1076"/>
          <ac:spMkLst>
            <pc:docMk/>
            <pc:sldMk cId="3598569509" sldId="3554"/>
            <ac:spMk id="8" creationId="{0F229C91-EE3F-4AC9-997E-DFF9BDAC7223}"/>
          </ac:spMkLst>
        </pc:spChg>
        <pc:spChg chg="add mod">
          <ac:chgData name="Erland Calub" userId="b29eac0eab5ab317" providerId="LiveId" clId="{177A31C1-4E91-4349-90E9-4F0D81B0D298}" dt="2020-05-02T10:10:34.713" v="1593" actId="1037"/>
          <ac:spMkLst>
            <pc:docMk/>
            <pc:sldMk cId="3598569509" sldId="3554"/>
            <ac:spMk id="9" creationId="{D3A6B3BD-729B-4B9B-BEF7-E0BDC8D73251}"/>
          </ac:spMkLst>
        </pc:spChg>
        <pc:spChg chg="add del mod">
          <ac:chgData name="Erland Calub" userId="b29eac0eab5ab317" providerId="LiveId" clId="{177A31C1-4E91-4349-90E9-4F0D81B0D298}" dt="2020-05-02T10:10:13.865" v="1568" actId="478"/>
          <ac:spMkLst>
            <pc:docMk/>
            <pc:sldMk cId="3598569509" sldId="3554"/>
            <ac:spMk id="10" creationId="{4C37792C-BCBB-4B92-8C14-3BE6C2D29CBA}"/>
          </ac:spMkLst>
        </pc:spChg>
        <pc:spChg chg="add mod ord">
          <ac:chgData name="Erland Calub" userId="b29eac0eab5ab317" providerId="LiveId" clId="{177A31C1-4E91-4349-90E9-4F0D81B0D298}" dt="2020-05-02T08:45:05.834" v="387" actId="14100"/>
          <ac:spMkLst>
            <pc:docMk/>
            <pc:sldMk cId="3598569509" sldId="3554"/>
            <ac:spMk id="11" creationId="{AEBCD13B-99A3-4978-AE83-4D13E06AE3D8}"/>
          </ac:spMkLst>
        </pc:spChg>
        <pc:spChg chg="add mod">
          <ac:chgData name="Erland Calub" userId="b29eac0eab5ab317" providerId="LiveId" clId="{177A31C1-4E91-4349-90E9-4F0D81B0D298}" dt="2020-05-02T10:10:40.019" v="1608" actId="1036"/>
          <ac:spMkLst>
            <pc:docMk/>
            <pc:sldMk cId="3598569509" sldId="3554"/>
            <ac:spMk id="12" creationId="{6B92787E-2706-4771-AE71-092777AAC1D7}"/>
          </ac:spMkLst>
        </pc:spChg>
        <pc:spChg chg="del">
          <ac:chgData name="Erland Calub" userId="b29eac0eab5ab317" providerId="LiveId" clId="{177A31C1-4E91-4349-90E9-4F0D81B0D298}" dt="2020-05-02T08:40:31.663" v="268" actId="478"/>
          <ac:spMkLst>
            <pc:docMk/>
            <pc:sldMk cId="3598569509" sldId="3554"/>
            <ac:spMk id="21" creationId="{033DE124-13E4-4088-9C00-5EB386C835C2}"/>
          </ac:spMkLst>
        </pc:spChg>
        <pc:spChg chg="del">
          <ac:chgData name="Erland Calub" userId="b29eac0eab5ab317" providerId="LiveId" clId="{177A31C1-4E91-4349-90E9-4F0D81B0D298}" dt="2020-05-02T08:40:31.663" v="268" actId="478"/>
          <ac:spMkLst>
            <pc:docMk/>
            <pc:sldMk cId="3598569509" sldId="3554"/>
            <ac:spMk id="22" creationId="{D232CCE3-0547-46A4-8B52-2A6D9684098B}"/>
          </ac:spMkLst>
        </pc:spChg>
        <pc:spChg chg="del">
          <ac:chgData name="Erland Calub" userId="b29eac0eab5ab317" providerId="LiveId" clId="{177A31C1-4E91-4349-90E9-4F0D81B0D298}" dt="2020-05-02T08:40:31.663" v="268" actId="478"/>
          <ac:spMkLst>
            <pc:docMk/>
            <pc:sldMk cId="3598569509" sldId="3554"/>
            <ac:spMk id="26" creationId="{779F2229-01EA-4FB4-8AF7-5FEED0B23B10}"/>
          </ac:spMkLst>
        </pc:spChg>
        <pc:spChg chg="del">
          <ac:chgData name="Erland Calub" userId="b29eac0eab5ab317" providerId="LiveId" clId="{177A31C1-4E91-4349-90E9-4F0D81B0D298}" dt="2020-05-02T08:40:31.663" v="268" actId="478"/>
          <ac:spMkLst>
            <pc:docMk/>
            <pc:sldMk cId="3598569509" sldId="3554"/>
            <ac:spMk id="28" creationId="{BE95D9F4-6CDF-45CD-BB78-C345C55BC30A}"/>
          </ac:spMkLst>
        </pc:spChg>
        <pc:spChg chg="del">
          <ac:chgData name="Erland Calub" userId="b29eac0eab5ab317" providerId="LiveId" clId="{177A31C1-4E91-4349-90E9-4F0D81B0D298}" dt="2020-05-02T08:40:31.663" v="268" actId="478"/>
          <ac:spMkLst>
            <pc:docMk/>
            <pc:sldMk cId="3598569509" sldId="3554"/>
            <ac:spMk id="29" creationId="{81A8B76D-67C8-4B12-9F77-CDF76EEC7A07}"/>
          </ac:spMkLst>
        </pc:spChg>
        <pc:picChg chg="add mod">
          <ac:chgData name="Erland Calub" userId="b29eac0eab5ab317" providerId="LiveId" clId="{177A31C1-4E91-4349-90E9-4F0D81B0D298}" dt="2020-05-02T08:44:28.315" v="384" actId="1076"/>
          <ac:picMkLst>
            <pc:docMk/>
            <pc:sldMk cId="3598569509" sldId="3554"/>
            <ac:picMk id="7" creationId="{AC3616B6-ED9A-4D16-AB9D-824D20036590}"/>
          </ac:picMkLst>
        </pc:picChg>
        <pc:picChg chg="add mod">
          <ac:chgData name="Erland Calub" userId="b29eac0eab5ab317" providerId="LiveId" clId="{177A31C1-4E91-4349-90E9-4F0D81B0D298}" dt="2020-05-02T10:10:34.713" v="1593" actId="1037"/>
          <ac:picMkLst>
            <pc:docMk/>
            <pc:sldMk cId="3598569509" sldId="3554"/>
            <ac:picMk id="13" creationId="{4965A1A5-08C8-4735-A972-9FA257F6DB35}"/>
          </ac:picMkLst>
        </pc:picChg>
      </pc:sldChg>
      <pc:sldChg chg="addSp delSp modSp add mod modTransition">
        <pc:chgData name="Erland Calub" userId="b29eac0eab5ab317" providerId="LiveId" clId="{177A31C1-4E91-4349-90E9-4F0D81B0D298}" dt="2020-05-02T10:19:26.339" v="1837" actId="1035"/>
        <pc:sldMkLst>
          <pc:docMk/>
          <pc:sldMk cId="152892278" sldId="3555"/>
        </pc:sldMkLst>
        <pc:spChg chg="add del mod">
          <ac:chgData name="Erland Calub" userId="b29eac0eab5ab317" providerId="LiveId" clId="{177A31C1-4E91-4349-90E9-4F0D81B0D298}" dt="2020-05-02T08:51:05.282" v="444" actId="478"/>
          <ac:spMkLst>
            <pc:docMk/>
            <pc:sldMk cId="152892278" sldId="3555"/>
            <ac:spMk id="3" creationId="{CDBA27E7-2A40-495F-A94B-8394F66D40CC}"/>
          </ac:spMkLst>
        </pc:spChg>
        <pc:spChg chg="add mod">
          <ac:chgData name="Erland Calub" userId="b29eac0eab5ab317" providerId="LiveId" clId="{177A31C1-4E91-4349-90E9-4F0D81B0D298}" dt="2020-05-02T09:25:07.010" v="863" actId="1038"/>
          <ac:spMkLst>
            <pc:docMk/>
            <pc:sldMk cId="152892278" sldId="3555"/>
            <ac:spMk id="4" creationId="{AEF60D62-A89B-4EBE-B6FB-8C10351DCF61}"/>
          </ac:spMkLst>
        </pc:spChg>
        <pc:spChg chg="del">
          <ac:chgData name="Erland Calub" userId="b29eac0eab5ab317" providerId="LiveId" clId="{177A31C1-4E91-4349-90E9-4F0D81B0D298}" dt="2020-05-02T08:51:03.579" v="443" actId="478"/>
          <ac:spMkLst>
            <pc:docMk/>
            <pc:sldMk cId="152892278" sldId="3555"/>
            <ac:spMk id="8" creationId="{0F229C91-EE3F-4AC9-997E-DFF9BDAC7223}"/>
          </ac:spMkLst>
        </pc:spChg>
        <pc:spChg chg="del">
          <ac:chgData name="Erland Calub" userId="b29eac0eab5ab317" providerId="LiveId" clId="{177A31C1-4E91-4349-90E9-4F0D81B0D298}" dt="2020-05-02T08:51:03.579" v="443" actId="478"/>
          <ac:spMkLst>
            <pc:docMk/>
            <pc:sldMk cId="152892278" sldId="3555"/>
            <ac:spMk id="9" creationId="{D3A6B3BD-729B-4B9B-BEF7-E0BDC8D73251}"/>
          </ac:spMkLst>
        </pc:spChg>
        <pc:spChg chg="del">
          <ac:chgData name="Erland Calub" userId="b29eac0eab5ab317" providerId="LiveId" clId="{177A31C1-4E91-4349-90E9-4F0D81B0D298}" dt="2020-05-02T08:51:03.579" v="443" actId="478"/>
          <ac:spMkLst>
            <pc:docMk/>
            <pc:sldMk cId="152892278" sldId="3555"/>
            <ac:spMk id="10" creationId="{4C37792C-BCBB-4B92-8C14-3BE6C2D29CBA}"/>
          </ac:spMkLst>
        </pc:spChg>
        <pc:spChg chg="del">
          <ac:chgData name="Erland Calub" userId="b29eac0eab5ab317" providerId="LiveId" clId="{177A31C1-4E91-4349-90E9-4F0D81B0D298}" dt="2020-05-02T08:51:03.579" v="443" actId="478"/>
          <ac:spMkLst>
            <pc:docMk/>
            <pc:sldMk cId="152892278" sldId="3555"/>
            <ac:spMk id="11" creationId="{AEBCD13B-99A3-4978-AE83-4D13E06AE3D8}"/>
          </ac:spMkLst>
        </pc:spChg>
        <pc:spChg chg="del">
          <ac:chgData name="Erland Calub" userId="b29eac0eab5ab317" providerId="LiveId" clId="{177A31C1-4E91-4349-90E9-4F0D81B0D298}" dt="2020-05-02T08:51:03.579" v="443" actId="478"/>
          <ac:spMkLst>
            <pc:docMk/>
            <pc:sldMk cId="152892278" sldId="3555"/>
            <ac:spMk id="12" creationId="{6B92787E-2706-4771-AE71-092777AAC1D7}"/>
          </ac:spMkLst>
        </pc:spChg>
        <pc:spChg chg="add del mod ord">
          <ac:chgData name="Erland Calub" userId="b29eac0eab5ab317" providerId="LiveId" clId="{177A31C1-4E91-4349-90E9-4F0D81B0D298}" dt="2020-05-02T09:24:40.387" v="842"/>
          <ac:spMkLst>
            <pc:docMk/>
            <pc:sldMk cId="152892278" sldId="3555"/>
            <ac:spMk id="13" creationId="{F3CF4738-A818-48FC-8793-BC719747C618}"/>
          </ac:spMkLst>
        </pc:spChg>
        <pc:spChg chg="add del ord">
          <ac:chgData name="Erland Calub" userId="b29eac0eab5ab317" providerId="LiveId" clId="{177A31C1-4E91-4349-90E9-4F0D81B0D298}" dt="2020-05-02T09:24:40.387" v="842"/>
          <ac:spMkLst>
            <pc:docMk/>
            <pc:sldMk cId="152892278" sldId="3555"/>
            <ac:spMk id="15" creationId="{0BABBE35-0647-4D76-BFA0-2F1E780D8604}"/>
          </ac:spMkLst>
        </pc:spChg>
        <pc:spChg chg="add mod">
          <ac:chgData name="Erland Calub" userId="b29eac0eab5ab317" providerId="LiveId" clId="{177A31C1-4E91-4349-90E9-4F0D81B0D298}" dt="2020-05-02T10:19:26.339" v="1837" actId="1035"/>
          <ac:spMkLst>
            <pc:docMk/>
            <pc:sldMk cId="152892278" sldId="3555"/>
            <ac:spMk id="16" creationId="{F866F4CA-9E4D-4C85-8401-C67541A90417}"/>
          </ac:spMkLst>
        </pc:spChg>
        <pc:spChg chg="add mod">
          <ac:chgData name="Erland Calub" userId="b29eac0eab5ab317" providerId="LiveId" clId="{177A31C1-4E91-4349-90E9-4F0D81B0D298}" dt="2020-05-02T09:25:07.010" v="863" actId="1038"/>
          <ac:spMkLst>
            <pc:docMk/>
            <pc:sldMk cId="152892278" sldId="3555"/>
            <ac:spMk id="17" creationId="{9DA8F65F-709B-44C3-AA39-49B745C65D7F}"/>
          </ac:spMkLst>
        </pc:spChg>
        <pc:spChg chg="add mod">
          <ac:chgData name="Erland Calub" userId="b29eac0eab5ab317" providerId="LiveId" clId="{177A31C1-4E91-4349-90E9-4F0D81B0D298}" dt="2020-05-02T09:25:07.010" v="863" actId="1038"/>
          <ac:spMkLst>
            <pc:docMk/>
            <pc:sldMk cId="152892278" sldId="3555"/>
            <ac:spMk id="18" creationId="{F35D3554-5F76-49EC-AAFC-8C0AE54F4865}"/>
          </ac:spMkLst>
        </pc:spChg>
        <pc:spChg chg="mod">
          <ac:chgData name="Erland Calub" userId="b29eac0eab5ab317" providerId="LiveId" clId="{177A31C1-4E91-4349-90E9-4F0D81B0D298}" dt="2020-05-02T10:19:26.339" v="1837" actId="1035"/>
          <ac:spMkLst>
            <pc:docMk/>
            <pc:sldMk cId="152892278" sldId="3555"/>
            <ac:spMk id="20" creationId="{B21E9DFB-CF21-42B8-A329-132B3A6BA4D4}"/>
          </ac:spMkLst>
        </pc:spChg>
        <pc:spChg chg="add mod">
          <ac:chgData name="Erland Calub" userId="b29eac0eab5ab317" providerId="LiveId" clId="{177A31C1-4E91-4349-90E9-4F0D81B0D298}" dt="2020-05-02T09:25:46.249" v="872" actId="207"/>
          <ac:spMkLst>
            <pc:docMk/>
            <pc:sldMk cId="152892278" sldId="3555"/>
            <ac:spMk id="21" creationId="{337FC4A0-015A-49D6-9E8F-F1480F56C60E}"/>
          </ac:spMkLst>
        </pc:spChg>
        <pc:graphicFrameChg chg="add del modGraphic">
          <ac:chgData name="Erland Calub" userId="b29eac0eab5ab317" providerId="LiveId" clId="{177A31C1-4E91-4349-90E9-4F0D81B0D298}" dt="2020-05-02T09:36:28.403" v="1169" actId="478"/>
          <ac:graphicFrameMkLst>
            <pc:docMk/>
            <pc:sldMk cId="152892278" sldId="3555"/>
            <ac:graphicFrameMk id="6" creationId="{1A69D669-EDEB-49E5-AFED-131073D6F6C9}"/>
          </ac:graphicFrameMkLst>
        </pc:graphicFrameChg>
        <pc:picChg chg="del">
          <ac:chgData name="Erland Calub" userId="b29eac0eab5ab317" providerId="LiveId" clId="{177A31C1-4E91-4349-90E9-4F0D81B0D298}" dt="2020-05-02T08:51:03.579" v="443" actId="478"/>
          <ac:picMkLst>
            <pc:docMk/>
            <pc:sldMk cId="152892278" sldId="3555"/>
            <ac:picMk id="7" creationId="{AC3616B6-ED9A-4D16-AB9D-824D20036590}"/>
          </ac:picMkLst>
        </pc:picChg>
        <pc:picChg chg="add mod ord">
          <ac:chgData name="Erland Calub" userId="b29eac0eab5ab317" providerId="LiveId" clId="{177A31C1-4E91-4349-90E9-4F0D81B0D298}" dt="2020-05-02T10:19:26.339" v="1837" actId="1035"/>
          <ac:picMkLst>
            <pc:docMk/>
            <pc:sldMk cId="152892278" sldId="3555"/>
            <ac:picMk id="14" creationId="{3BBF0B67-A2CE-46C8-B67E-C67CAE9EDB9A}"/>
          </ac:picMkLst>
        </pc:picChg>
        <pc:picChg chg="add mod ord modCrop">
          <ac:chgData name="Erland Calub" userId="b29eac0eab5ab317" providerId="LiveId" clId="{177A31C1-4E91-4349-90E9-4F0D81B0D298}" dt="2020-05-02T10:19:26.339" v="1837" actId="1035"/>
          <ac:picMkLst>
            <pc:docMk/>
            <pc:sldMk cId="152892278" sldId="3555"/>
            <ac:picMk id="19" creationId="{86822E57-D0F6-4F06-BC00-B622C5696EDA}"/>
          </ac:picMkLst>
        </pc:picChg>
      </pc:sldChg>
      <pc:sldMasterChg chg="add del addSldLayout delSldLayout">
        <pc:chgData name="Erland Calub" userId="b29eac0eab5ab317" providerId="LiveId" clId="{177A31C1-4E91-4349-90E9-4F0D81B0D298}" dt="2020-05-02T08:27:55.613" v="109" actId="47"/>
        <pc:sldMasterMkLst>
          <pc:docMk/>
          <pc:sldMasterMk cId="4140533167" sldId="2147483669"/>
        </pc:sldMasterMkLst>
        <pc:sldLayoutChg chg="add del">
          <pc:chgData name="Erland Calub" userId="b29eac0eab5ab317" providerId="LiveId" clId="{177A31C1-4E91-4349-90E9-4F0D81B0D298}" dt="2020-05-02T08:27:55.613" v="109" actId="47"/>
          <pc:sldLayoutMkLst>
            <pc:docMk/>
            <pc:sldMasterMk cId="4140533167" sldId="2147483669"/>
            <pc:sldLayoutMk cId="2475543193" sldId="2147483670"/>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1586843801" sldId="2147483671"/>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4188080121" sldId="2147483672"/>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3255915732" sldId="2147483673"/>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858221780" sldId="2147483674"/>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2494283400" sldId="2147483675"/>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1403704062" sldId="2147483676"/>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3356658329" sldId="2147483677"/>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2868886101" sldId="2147483678"/>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735593502" sldId="2147483679"/>
          </pc:sldLayoutMkLst>
        </pc:sldLayoutChg>
        <pc:sldLayoutChg chg="add del">
          <pc:chgData name="Erland Calub" userId="b29eac0eab5ab317" providerId="LiveId" clId="{177A31C1-4E91-4349-90E9-4F0D81B0D298}" dt="2020-05-02T08:27:55.613" v="109" actId="47"/>
          <pc:sldLayoutMkLst>
            <pc:docMk/>
            <pc:sldMasterMk cId="4140533167" sldId="2147483669"/>
            <pc:sldLayoutMk cId="4072574455" sldId="2147483680"/>
          </pc:sldLayoutMkLst>
        </pc:sldLayoutChg>
      </pc:sldMasterChg>
      <pc:sldMasterChg chg="modSldLayout">
        <pc:chgData name="Erland Calub" userId="b29eac0eab5ab317" providerId="LiveId" clId="{177A31C1-4E91-4349-90E9-4F0D81B0D298}" dt="2020-05-02T10:18:34.998" v="1825" actId="1076"/>
        <pc:sldMasterMkLst>
          <pc:docMk/>
          <pc:sldMasterMk cId="2325435796" sldId="2147483681"/>
        </pc:sldMasterMkLst>
        <pc:sldLayoutChg chg="addSp delSp modSp mod">
          <pc:chgData name="Erland Calub" userId="b29eac0eab5ab317" providerId="LiveId" clId="{177A31C1-4E91-4349-90E9-4F0D81B0D298}" dt="2020-05-02T10:18:34.998" v="1825" actId="1076"/>
          <pc:sldLayoutMkLst>
            <pc:docMk/>
            <pc:sldMasterMk cId="2325435796" sldId="2147483681"/>
            <pc:sldLayoutMk cId="390706209" sldId="2147483683"/>
          </pc:sldLayoutMkLst>
          <pc:spChg chg="mod">
            <ac:chgData name="Erland Calub" userId="b29eac0eab5ab317" providerId="LiveId" clId="{177A31C1-4E91-4349-90E9-4F0D81B0D298}" dt="2020-05-02T08:29:31.452" v="115" actId="207"/>
            <ac:spMkLst>
              <pc:docMk/>
              <pc:sldMasterMk cId="2325435796" sldId="2147483681"/>
              <pc:sldLayoutMk cId="390706209" sldId="2147483683"/>
              <ac:spMk id="2" creationId="{00000000-0000-0000-0000-000000000000}"/>
            </ac:spMkLst>
          </pc:spChg>
          <pc:spChg chg="del mod">
            <ac:chgData name="Erland Calub" userId="b29eac0eab5ab317" providerId="LiveId" clId="{177A31C1-4E91-4349-90E9-4F0D81B0D298}" dt="2020-05-02T09:05:26.439" v="510" actId="478"/>
            <ac:spMkLst>
              <pc:docMk/>
              <pc:sldMasterMk cId="2325435796" sldId="2147483681"/>
              <pc:sldLayoutMk cId="390706209" sldId="2147483683"/>
              <ac:spMk id="3" creationId="{00000000-0000-0000-0000-000000000000}"/>
            </ac:spMkLst>
          </pc:spChg>
          <pc:spChg chg="del">
            <ac:chgData name="Erland Calub" userId="b29eac0eab5ab317" providerId="LiveId" clId="{177A31C1-4E91-4349-90E9-4F0D81B0D298}" dt="2020-05-02T08:49:11.761" v="390" actId="478"/>
            <ac:spMkLst>
              <pc:docMk/>
              <pc:sldMasterMk cId="2325435796" sldId="2147483681"/>
              <pc:sldLayoutMk cId="390706209" sldId="2147483683"/>
              <ac:spMk id="4" creationId="{00000000-0000-0000-0000-000000000000}"/>
            </ac:spMkLst>
          </pc:spChg>
          <pc:spChg chg="del">
            <ac:chgData name="Erland Calub" userId="b29eac0eab5ab317" providerId="LiveId" clId="{177A31C1-4E91-4349-90E9-4F0D81B0D298}" dt="2020-05-02T08:49:11.761" v="390" actId="478"/>
            <ac:spMkLst>
              <pc:docMk/>
              <pc:sldMasterMk cId="2325435796" sldId="2147483681"/>
              <pc:sldLayoutMk cId="390706209" sldId="2147483683"/>
              <ac:spMk id="5" creationId="{00000000-0000-0000-0000-000000000000}"/>
            </ac:spMkLst>
          </pc:spChg>
          <pc:spChg chg="del">
            <ac:chgData name="Erland Calub" userId="b29eac0eab5ab317" providerId="LiveId" clId="{177A31C1-4E91-4349-90E9-4F0D81B0D298}" dt="2020-05-02T08:49:11.761" v="390" actId="478"/>
            <ac:spMkLst>
              <pc:docMk/>
              <pc:sldMasterMk cId="2325435796" sldId="2147483681"/>
              <pc:sldLayoutMk cId="390706209" sldId="2147483683"/>
              <ac:spMk id="6" creationId="{00000000-0000-0000-0000-000000000000}"/>
            </ac:spMkLst>
          </pc:spChg>
          <pc:spChg chg="del">
            <ac:chgData name="Erland Calub" userId="b29eac0eab5ab317" providerId="LiveId" clId="{177A31C1-4E91-4349-90E9-4F0D81B0D298}" dt="2020-05-02T08:49:11.761" v="390" actId="478"/>
            <ac:spMkLst>
              <pc:docMk/>
              <pc:sldMasterMk cId="2325435796" sldId="2147483681"/>
              <pc:sldLayoutMk cId="390706209" sldId="2147483683"/>
              <ac:spMk id="7" creationId="{876F17F3-FD29-4529-A14F-6E38D786F58C}"/>
            </ac:spMkLst>
          </pc:spChg>
          <pc:spChg chg="mod">
            <ac:chgData name="Erland Calub" userId="b29eac0eab5ab317" providerId="LiveId" clId="{177A31C1-4E91-4349-90E9-4F0D81B0D298}" dt="2020-05-02T10:18:34.998" v="1825" actId="1076"/>
            <ac:spMkLst>
              <pc:docMk/>
              <pc:sldMasterMk cId="2325435796" sldId="2147483681"/>
              <pc:sldLayoutMk cId="390706209" sldId="2147483683"/>
              <ac:spMk id="8" creationId="{B9717C42-33B3-4BA7-B795-AE3E006A9E7C}"/>
            </ac:spMkLst>
          </pc:spChg>
          <pc:spChg chg="mod">
            <ac:chgData name="Erland Calub" userId="b29eac0eab5ab317" providerId="LiveId" clId="{177A31C1-4E91-4349-90E9-4F0D81B0D298}" dt="2020-05-02T10:18:34.998" v="1825" actId="1076"/>
            <ac:spMkLst>
              <pc:docMk/>
              <pc:sldMasterMk cId="2325435796" sldId="2147483681"/>
              <pc:sldLayoutMk cId="390706209" sldId="2147483683"/>
              <ac:spMk id="9" creationId="{EA082016-247E-4FA3-B9E6-9AA678C68DEB}"/>
            </ac:spMkLst>
          </pc:spChg>
          <pc:spChg chg="add mod">
            <ac:chgData name="Erland Calub" userId="b29eac0eab5ab317" providerId="LiveId" clId="{177A31C1-4E91-4349-90E9-4F0D81B0D298}" dt="2020-05-02T10:18:30.485" v="1824" actId="1076"/>
            <ac:spMkLst>
              <pc:docMk/>
              <pc:sldMasterMk cId="2325435796" sldId="2147483681"/>
              <pc:sldLayoutMk cId="390706209" sldId="2147483683"/>
              <ac:spMk id="11" creationId="{01DA0036-ACA7-4F4B-A831-DA6A6822B25D}"/>
            </ac:spMkLst>
          </pc:spChg>
          <pc:picChg chg="add mod">
            <ac:chgData name="Erland Calub" userId="b29eac0eab5ab317" providerId="LiveId" clId="{177A31C1-4E91-4349-90E9-4F0D81B0D298}" dt="2020-05-02T10:18:24.169" v="1821" actId="1076"/>
            <ac:picMkLst>
              <pc:docMk/>
              <pc:sldMasterMk cId="2325435796" sldId="2147483681"/>
              <pc:sldLayoutMk cId="390706209" sldId="2147483683"/>
              <ac:picMk id="10" creationId="{53AE741B-40DB-4479-AEAB-B0C0A780BBD0}"/>
            </ac:picMkLst>
          </pc:picChg>
        </pc:sldLayoutChg>
        <pc:sldLayoutChg chg="addSp modSp">
          <pc:chgData name="Erland Calub" userId="b29eac0eab5ab317" providerId="LiveId" clId="{177A31C1-4E91-4349-90E9-4F0D81B0D298}" dt="2020-05-02T08:24:41.482" v="69" actId="1362"/>
          <pc:sldLayoutMkLst>
            <pc:docMk/>
            <pc:sldMasterMk cId="2325435796" sldId="2147483681"/>
            <pc:sldLayoutMk cId="2232351821" sldId="2147483690"/>
          </pc:sldLayoutMkLst>
          <pc:spChg chg="mod">
            <ac:chgData name="Erland Calub" userId="b29eac0eab5ab317" providerId="LiveId" clId="{177A31C1-4E91-4349-90E9-4F0D81B0D298}" dt="2020-05-02T08:17:48.006" v="19" actId="207"/>
            <ac:spMkLst>
              <pc:docMk/>
              <pc:sldMasterMk cId="2325435796" sldId="2147483681"/>
              <pc:sldLayoutMk cId="2232351821" sldId="2147483690"/>
              <ac:spMk id="13" creationId="{150EE526-6528-484C-9F7B-6B5806ED8BED}"/>
            </ac:spMkLst>
          </pc:spChg>
          <pc:spChg chg="mod">
            <ac:chgData name="Erland Calub" userId="b29eac0eab5ab317" providerId="LiveId" clId="{177A31C1-4E91-4349-90E9-4F0D81B0D298}" dt="2020-05-02T08:17:39.428" v="18" actId="207"/>
            <ac:spMkLst>
              <pc:docMk/>
              <pc:sldMasterMk cId="2325435796" sldId="2147483681"/>
              <pc:sldLayoutMk cId="2232351821" sldId="2147483690"/>
              <ac:spMk id="14" creationId="{473614ED-00FC-4F49-9DC4-92B68F48A24E}"/>
            </ac:spMkLst>
          </pc:spChg>
          <pc:spChg chg="mod">
            <ac:chgData name="Erland Calub" userId="b29eac0eab5ab317" providerId="LiveId" clId="{177A31C1-4E91-4349-90E9-4F0D81B0D298}" dt="2020-05-02T08:17:56.334" v="21" actId="207"/>
            <ac:spMkLst>
              <pc:docMk/>
              <pc:sldMasterMk cId="2325435796" sldId="2147483681"/>
              <pc:sldLayoutMk cId="2232351821" sldId="2147483690"/>
              <ac:spMk id="15" creationId="{5E7459D5-B9CD-4E3E-BB68-A1F612FE8765}"/>
            </ac:spMkLst>
          </pc:spChg>
          <pc:spChg chg="mod">
            <ac:chgData name="Erland Calub" userId="b29eac0eab5ab317" providerId="LiveId" clId="{177A31C1-4E91-4349-90E9-4F0D81B0D298}" dt="2020-05-02T08:18:10.647" v="24" actId="207"/>
            <ac:spMkLst>
              <pc:docMk/>
              <pc:sldMasterMk cId="2325435796" sldId="2147483681"/>
              <pc:sldLayoutMk cId="2232351821" sldId="2147483690"/>
              <ac:spMk id="16" creationId="{A08CD542-703B-4571-9066-2371B00BE540}"/>
            </ac:spMkLst>
          </pc:spChg>
          <pc:spChg chg="mod">
            <ac:chgData name="Erland Calub" userId="b29eac0eab5ab317" providerId="LiveId" clId="{177A31C1-4E91-4349-90E9-4F0D81B0D298}" dt="2020-05-02T08:17:50.740" v="20" actId="207"/>
            <ac:spMkLst>
              <pc:docMk/>
              <pc:sldMasterMk cId="2325435796" sldId="2147483681"/>
              <pc:sldLayoutMk cId="2232351821" sldId="2147483690"/>
              <ac:spMk id="17" creationId="{022A6889-18FA-4FBE-9D1B-A380479E6BD7}"/>
            </ac:spMkLst>
          </pc:spChg>
          <pc:picChg chg="add mod">
            <ac:chgData name="Erland Calub" userId="b29eac0eab5ab317" providerId="LiveId" clId="{177A31C1-4E91-4349-90E9-4F0D81B0D298}" dt="2020-05-02T08:24:41.482" v="69" actId="1362"/>
            <ac:picMkLst>
              <pc:docMk/>
              <pc:sldMasterMk cId="2325435796" sldId="2147483681"/>
              <pc:sldLayoutMk cId="2232351821" sldId="2147483690"/>
              <ac:picMk id="7" creationId="{35B9DCB6-E70A-4273-9980-11D6BAC99C82}"/>
            </ac:picMkLst>
          </pc:picChg>
        </pc:sldLayoutChg>
      </pc:sldMasterChg>
    </pc:docChg>
  </pc:docChgLst>
  <pc:docChgLst>
    <pc:chgData name="Guest User" userId="S::urn:spo:anon#d49ba0c51816db4e36f62f8374a7540ee370a870b7d7188fa5755d494be2f785::" providerId="AD" clId="Web-{FB725559-4579-779C-9258-ACA1BE0E80D5}"/>
    <pc:docChg chg="modSld">
      <pc:chgData name="Guest User" userId="S::urn:spo:anon#d49ba0c51816db4e36f62f8374a7540ee370a870b7d7188fa5755d494be2f785::" providerId="AD" clId="Web-{FB725559-4579-779C-9258-ACA1BE0E80D5}" dt="2020-06-07T13:14:09.216" v="1" actId="1076"/>
      <pc:docMkLst>
        <pc:docMk/>
      </pc:docMkLst>
      <pc:sldChg chg="modSp">
        <pc:chgData name="Guest User" userId="S::urn:spo:anon#d49ba0c51816db4e36f62f8374a7540ee370a870b7d7188fa5755d494be2f785::" providerId="AD" clId="Web-{FB725559-4579-779C-9258-ACA1BE0E80D5}" dt="2020-06-07T13:14:09.216" v="1" actId="1076"/>
        <pc:sldMkLst>
          <pc:docMk/>
          <pc:sldMk cId="2949672456" sldId="3558"/>
        </pc:sldMkLst>
        <pc:spChg chg="mod">
          <ac:chgData name="Guest User" userId="S::urn:spo:anon#d49ba0c51816db4e36f62f8374a7540ee370a870b7d7188fa5755d494be2f785::" providerId="AD" clId="Web-{FB725559-4579-779C-9258-ACA1BE0E80D5}" dt="2020-06-07T13:14:09.216" v="1" actId="1076"/>
          <ac:spMkLst>
            <pc:docMk/>
            <pc:sldMk cId="2949672456" sldId="3558"/>
            <ac:spMk id="4" creationId="{7347C45B-77C8-4B3A-BFD2-A7405DD77D95}"/>
          </ac:spMkLst>
        </pc:spChg>
      </pc:sldChg>
    </pc:docChg>
  </pc:docChgLst>
  <pc:docChgLst>
    <pc:chgData name="Expert 01" userId="5fa54f9c57f16e07" providerId="LiveId" clId="{32D4FD23-BF5B-49EF-BBF8-5DA82725A1E6}"/>
    <pc:docChg chg="undo custSel addSld delSld modSld delMainMaster modMainMaster modSection">
      <pc:chgData name="Expert 01" userId="5fa54f9c57f16e07" providerId="LiveId" clId="{32D4FD23-BF5B-49EF-BBF8-5DA82725A1E6}" dt="2020-06-07T13:36:59.556" v="489" actId="20577"/>
      <pc:docMkLst>
        <pc:docMk/>
      </pc:docMkLst>
      <pc:sldChg chg="del">
        <pc:chgData name="Expert 01" userId="5fa54f9c57f16e07" providerId="LiveId" clId="{32D4FD23-BF5B-49EF-BBF8-5DA82725A1E6}" dt="2020-06-07T13:01:13.072" v="0" actId="47"/>
        <pc:sldMkLst>
          <pc:docMk/>
          <pc:sldMk cId="782418420" sldId="285"/>
        </pc:sldMkLst>
      </pc:sldChg>
      <pc:sldChg chg="del">
        <pc:chgData name="Expert 01" userId="5fa54f9c57f16e07" providerId="LiveId" clId="{32D4FD23-BF5B-49EF-BBF8-5DA82725A1E6}" dt="2020-06-07T13:01:13.072" v="0" actId="47"/>
        <pc:sldMkLst>
          <pc:docMk/>
          <pc:sldMk cId="725074205" sldId="286"/>
        </pc:sldMkLst>
      </pc:sldChg>
      <pc:sldChg chg="del">
        <pc:chgData name="Expert 01" userId="5fa54f9c57f16e07" providerId="LiveId" clId="{32D4FD23-BF5B-49EF-BBF8-5DA82725A1E6}" dt="2020-06-07T13:01:13.072" v="0" actId="47"/>
        <pc:sldMkLst>
          <pc:docMk/>
          <pc:sldMk cId="1738588087" sldId="287"/>
        </pc:sldMkLst>
      </pc:sldChg>
      <pc:sldChg chg="del">
        <pc:chgData name="Expert 01" userId="5fa54f9c57f16e07" providerId="LiveId" clId="{32D4FD23-BF5B-49EF-BBF8-5DA82725A1E6}" dt="2020-06-07T13:01:13.072" v="0" actId="47"/>
        <pc:sldMkLst>
          <pc:docMk/>
          <pc:sldMk cId="2908155140" sldId="288"/>
        </pc:sldMkLst>
      </pc:sldChg>
      <pc:sldChg chg="del">
        <pc:chgData name="Expert 01" userId="5fa54f9c57f16e07" providerId="LiveId" clId="{32D4FD23-BF5B-49EF-BBF8-5DA82725A1E6}" dt="2020-06-07T13:01:13.072" v="0" actId="47"/>
        <pc:sldMkLst>
          <pc:docMk/>
          <pc:sldMk cId="3076600241" sldId="289"/>
        </pc:sldMkLst>
      </pc:sldChg>
      <pc:sldChg chg="del">
        <pc:chgData name="Expert 01" userId="5fa54f9c57f16e07" providerId="LiveId" clId="{32D4FD23-BF5B-49EF-BBF8-5DA82725A1E6}" dt="2020-06-07T13:01:13.072" v="0" actId="47"/>
        <pc:sldMkLst>
          <pc:docMk/>
          <pc:sldMk cId="728972833" sldId="290"/>
        </pc:sldMkLst>
      </pc:sldChg>
      <pc:sldChg chg="del">
        <pc:chgData name="Expert 01" userId="5fa54f9c57f16e07" providerId="LiveId" clId="{32D4FD23-BF5B-49EF-BBF8-5DA82725A1E6}" dt="2020-06-07T13:01:13.072" v="0" actId="47"/>
        <pc:sldMkLst>
          <pc:docMk/>
          <pc:sldMk cId="2420255793" sldId="291"/>
        </pc:sldMkLst>
      </pc:sldChg>
      <pc:sldChg chg="del">
        <pc:chgData name="Expert 01" userId="5fa54f9c57f16e07" providerId="LiveId" clId="{32D4FD23-BF5B-49EF-BBF8-5DA82725A1E6}" dt="2020-06-07T13:01:13.072" v="0" actId="47"/>
        <pc:sldMkLst>
          <pc:docMk/>
          <pc:sldMk cId="572059476" sldId="292"/>
        </pc:sldMkLst>
      </pc:sldChg>
      <pc:sldChg chg="del">
        <pc:chgData name="Expert 01" userId="5fa54f9c57f16e07" providerId="LiveId" clId="{32D4FD23-BF5B-49EF-BBF8-5DA82725A1E6}" dt="2020-06-07T13:01:13.072" v="0" actId="47"/>
        <pc:sldMkLst>
          <pc:docMk/>
          <pc:sldMk cId="414184750" sldId="293"/>
        </pc:sldMkLst>
      </pc:sldChg>
      <pc:sldChg chg="del">
        <pc:chgData name="Expert 01" userId="5fa54f9c57f16e07" providerId="LiveId" clId="{32D4FD23-BF5B-49EF-BBF8-5DA82725A1E6}" dt="2020-06-07T13:01:25.542" v="1" actId="47"/>
        <pc:sldMkLst>
          <pc:docMk/>
          <pc:sldMk cId="1570704793" sldId="294"/>
        </pc:sldMkLst>
      </pc:sldChg>
      <pc:sldChg chg="del">
        <pc:chgData name="Expert 01" userId="5fa54f9c57f16e07" providerId="LiveId" clId="{32D4FD23-BF5B-49EF-BBF8-5DA82725A1E6}" dt="2020-06-07T13:01:25.542" v="1" actId="47"/>
        <pc:sldMkLst>
          <pc:docMk/>
          <pc:sldMk cId="2007343780" sldId="295"/>
        </pc:sldMkLst>
      </pc:sldChg>
      <pc:sldChg chg="del">
        <pc:chgData name="Expert 01" userId="5fa54f9c57f16e07" providerId="LiveId" clId="{32D4FD23-BF5B-49EF-BBF8-5DA82725A1E6}" dt="2020-06-07T13:01:25.542" v="1" actId="47"/>
        <pc:sldMkLst>
          <pc:docMk/>
          <pc:sldMk cId="2325095451" sldId="297"/>
        </pc:sldMkLst>
      </pc:sldChg>
      <pc:sldChg chg="del">
        <pc:chgData name="Expert 01" userId="5fa54f9c57f16e07" providerId="LiveId" clId="{32D4FD23-BF5B-49EF-BBF8-5DA82725A1E6}" dt="2020-06-07T13:01:25.542" v="1" actId="47"/>
        <pc:sldMkLst>
          <pc:docMk/>
          <pc:sldMk cId="1614727108" sldId="298"/>
        </pc:sldMkLst>
      </pc:sldChg>
      <pc:sldChg chg="del">
        <pc:chgData name="Expert 01" userId="5fa54f9c57f16e07" providerId="LiveId" clId="{32D4FD23-BF5B-49EF-BBF8-5DA82725A1E6}" dt="2020-06-07T13:01:25.542" v="1" actId="47"/>
        <pc:sldMkLst>
          <pc:docMk/>
          <pc:sldMk cId="3512751766" sldId="299"/>
        </pc:sldMkLst>
      </pc:sldChg>
      <pc:sldChg chg="del">
        <pc:chgData name="Expert 01" userId="5fa54f9c57f16e07" providerId="LiveId" clId="{32D4FD23-BF5B-49EF-BBF8-5DA82725A1E6}" dt="2020-06-07T13:01:25.542" v="1" actId="47"/>
        <pc:sldMkLst>
          <pc:docMk/>
          <pc:sldMk cId="1914482028" sldId="300"/>
        </pc:sldMkLst>
      </pc:sldChg>
      <pc:sldChg chg="del">
        <pc:chgData name="Expert 01" userId="5fa54f9c57f16e07" providerId="LiveId" clId="{32D4FD23-BF5B-49EF-BBF8-5DA82725A1E6}" dt="2020-06-07T13:20:55.826" v="9" actId="47"/>
        <pc:sldMkLst>
          <pc:docMk/>
          <pc:sldMk cId="3865599818" sldId="301"/>
        </pc:sldMkLst>
      </pc:sldChg>
      <pc:sldChg chg="del">
        <pc:chgData name="Expert 01" userId="5fa54f9c57f16e07" providerId="LiveId" clId="{32D4FD23-BF5B-49EF-BBF8-5DA82725A1E6}" dt="2020-06-07T13:21:26.240" v="18" actId="47"/>
        <pc:sldMkLst>
          <pc:docMk/>
          <pc:sldMk cId="1437863406" sldId="302"/>
        </pc:sldMkLst>
      </pc:sldChg>
      <pc:sldChg chg="del">
        <pc:chgData name="Expert 01" userId="5fa54f9c57f16e07" providerId="LiveId" clId="{32D4FD23-BF5B-49EF-BBF8-5DA82725A1E6}" dt="2020-06-07T13:22:46.156" v="32" actId="47"/>
        <pc:sldMkLst>
          <pc:docMk/>
          <pc:sldMk cId="1715721054" sldId="303"/>
        </pc:sldMkLst>
      </pc:sldChg>
      <pc:sldChg chg="del">
        <pc:chgData name="Expert 01" userId="5fa54f9c57f16e07" providerId="LiveId" clId="{32D4FD23-BF5B-49EF-BBF8-5DA82725A1E6}" dt="2020-06-07T13:23:14.637" v="39" actId="47"/>
        <pc:sldMkLst>
          <pc:docMk/>
          <pc:sldMk cId="2371964350" sldId="304"/>
        </pc:sldMkLst>
      </pc:sldChg>
      <pc:sldChg chg="del">
        <pc:chgData name="Expert 01" userId="5fa54f9c57f16e07" providerId="LiveId" clId="{32D4FD23-BF5B-49EF-BBF8-5DA82725A1E6}" dt="2020-06-07T13:23:40.334" v="46" actId="47"/>
        <pc:sldMkLst>
          <pc:docMk/>
          <pc:sldMk cId="3041945277" sldId="305"/>
        </pc:sldMkLst>
      </pc:sldChg>
      <pc:sldChg chg="del">
        <pc:chgData name="Expert 01" userId="5fa54f9c57f16e07" providerId="LiveId" clId="{32D4FD23-BF5B-49EF-BBF8-5DA82725A1E6}" dt="2020-06-07T13:24:09.419" v="54" actId="47"/>
        <pc:sldMkLst>
          <pc:docMk/>
          <pc:sldMk cId="2797231538" sldId="306"/>
        </pc:sldMkLst>
      </pc:sldChg>
      <pc:sldChg chg="del">
        <pc:chgData name="Expert 01" userId="5fa54f9c57f16e07" providerId="LiveId" clId="{32D4FD23-BF5B-49EF-BBF8-5DA82725A1E6}" dt="2020-06-07T13:24:42.052" v="63" actId="47"/>
        <pc:sldMkLst>
          <pc:docMk/>
          <pc:sldMk cId="3028847811" sldId="307"/>
        </pc:sldMkLst>
      </pc:sldChg>
      <pc:sldChg chg="del">
        <pc:chgData name="Expert 01" userId="5fa54f9c57f16e07" providerId="LiveId" clId="{32D4FD23-BF5B-49EF-BBF8-5DA82725A1E6}" dt="2020-06-07T13:25:29.842" v="78" actId="47"/>
        <pc:sldMkLst>
          <pc:docMk/>
          <pc:sldMk cId="1390270028" sldId="308"/>
        </pc:sldMkLst>
      </pc:sldChg>
      <pc:sldChg chg="del">
        <pc:chgData name="Expert 01" userId="5fa54f9c57f16e07" providerId="LiveId" clId="{32D4FD23-BF5B-49EF-BBF8-5DA82725A1E6}" dt="2020-06-07T13:27:03.891" v="97" actId="47"/>
        <pc:sldMkLst>
          <pc:docMk/>
          <pc:sldMk cId="3852713036" sldId="310"/>
        </pc:sldMkLst>
      </pc:sldChg>
      <pc:sldChg chg="del">
        <pc:chgData name="Expert 01" userId="5fa54f9c57f16e07" providerId="LiveId" clId="{32D4FD23-BF5B-49EF-BBF8-5DA82725A1E6}" dt="2020-06-07T13:27:32.776" v="103" actId="47"/>
        <pc:sldMkLst>
          <pc:docMk/>
          <pc:sldMk cId="1555995446" sldId="311"/>
        </pc:sldMkLst>
      </pc:sldChg>
      <pc:sldChg chg="del">
        <pc:chgData name="Expert 01" userId="5fa54f9c57f16e07" providerId="LiveId" clId="{32D4FD23-BF5B-49EF-BBF8-5DA82725A1E6}" dt="2020-06-07T13:28:10.046" v="112" actId="47"/>
        <pc:sldMkLst>
          <pc:docMk/>
          <pc:sldMk cId="1174723035" sldId="312"/>
        </pc:sldMkLst>
      </pc:sldChg>
      <pc:sldChg chg="del">
        <pc:chgData name="Expert 01" userId="5fa54f9c57f16e07" providerId="LiveId" clId="{32D4FD23-BF5B-49EF-BBF8-5DA82725A1E6}" dt="2020-06-07T13:29:10.546" v="123" actId="47"/>
        <pc:sldMkLst>
          <pc:docMk/>
          <pc:sldMk cId="2180647724" sldId="313"/>
        </pc:sldMkLst>
      </pc:sldChg>
      <pc:sldChg chg="del">
        <pc:chgData name="Expert 01" userId="5fa54f9c57f16e07" providerId="LiveId" clId="{32D4FD23-BF5B-49EF-BBF8-5DA82725A1E6}" dt="2020-06-07T13:29:33.648" v="129" actId="47"/>
        <pc:sldMkLst>
          <pc:docMk/>
          <pc:sldMk cId="1993155024" sldId="315"/>
        </pc:sldMkLst>
      </pc:sldChg>
      <pc:sldChg chg="del">
        <pc:chgData name="Expert 01" userId="5fa54f9c57f16e07" providerId="LiveId" clId="{32D4FD23-BF5B-49EF-BBF8-5DA82725A1E6}" dt="2020-06-07T13:26:28.216" v="91" actId="47"/>
        <pc:sldMkLst>
          <pc:docMk/>
          <pc:sldMk cId="3589946609" sldId="316"/>
        </pc:sldMkLst>
      </pc:sldChg>
      <pc:sldChg chg="del">
        <pc:chgData name="Expert 01" userId="5fa54f9c57f16e07" providerId="LiveId" clId="{32D4FD23-BF5B-49EF-BBF8-5DA82725A1E6}" dt="2020-06-07T13:32:59.124" v="170" actId="47"/>
        <pc:sldMkLst>
          <pc:docMk/>
          <pc:sldMk cId="3135725119" sldId="317"/>
        </pc:sldMkLst>
      </pc:sldChg>
      <pc:sldChg chg="del">
        <pc:chgData name="Expert 01" userId="5fa54f9c57f16e07" providerId="LiveId" clId="{32D4FD23-BF5B-49EF-BBF8-5DA82725A1E6}" dt="2020-06-07T13:01:25.542" v="1" actId="47"/>
        <pc:sldMkLst>
          <pc:docMk/>
          <pc:sldMk cId="3492908295" sldId="318"/>
        </pc:sldMkLst>
      </pc:sldChg>
      <pc:sldChg chg="del">
        <pc:chgData name="Expert 01" userId="5fa54f9c57f16e07" providerId="LiveId" clId="{32D4FD23-BF5B-49EF-BBF8-5DA82725A1E6}" dt="2020-06-07T13:26:05.153" v="86" actId="47"/>
        <pc:sldMkLst>
          <pc:docMk/>
          <pc:sldMk cId="3530175287" sldId="319"/>
        </pc:sldMkLst>
      </pc:sldChg>
      <pc:sldChg chg="modSp del mod">
        <pc:chgData name="Expert 01" userId="5fa54f9c57f16e07" providerId="LiveId" clId="{32D4FD23-BF5B-49EF-BBF8-5DA82725A1E6}" dt="2020-06-07T13:31:03.755" v="142" actId="47"/>
        <pc:sldMkLst>
          <pc:docMk/>
          <pc:sldMk cId="3968908012" sldId="320"/>
        </pc:sldMkLst>
        <pc:picChg chg="mod">
          <ac:chgData name="Expert 01" userId="5fa54f9c57f16e07" providerId="LiveId" clId="{32D4FD23-BF5B-49EF-BBF8-5DA82725A1E6}" dt="2020-06-07T13:29:37.909" v="130" actId="1076"/>
          <ac:picMkLst>
            <pc:docMk/>
            <pc:sldMk cId="3968908012" sldId="320"/>
            <ac:picMk id="4" creationId="{00000000-0000-0000-0000-000000000000}"/>
          </ac:picMkLst>
        </pc:picChg>
      </pc:sldChg>
      <pc:sldChg chg="addSp delSp modSp mod">
        <pc:chgData name="Expert 01" userId="5fa54f9c57f16e07" providerId="LiveId" clId="{32D4FD23-BF5B-49EF-BBF8-5DA82725A1E6}" dt="2020-06-07T13:20:41.526" v="8" actId="1076"/>
        <pc:sldMkLst>
          <pc:docMk/>
          <pc:sldMk cId="4153021342" sldId="3572"/>
        </pc:sldMkLst>
        <pc:spChg chg="mod">
          <ac:chgData name="Expert 01" userId="5fa54f9c57f16e07" providerId="LiveId" clId="{32D4FD23-BF5B-49EF-BBF8-5DA82725A1E6}" dt="2020-06-07T13:20:41.526" v="8" actId="1076"/>
          <ac:spMkLst>
            <pc:docMk/>
            <pc:sldMk cId="4153021342" sldId="3572"/>
            <ac:spMk id="4" creationId="{7347C45B-77C8-4B3A-BFD2-A7405DD77D95}"/>
          </ac:spMkLst>
        </pc:spChg>
        <pc:spChg chg="mod">
          <ac:chgData name="Expert 01" userId="5fa54f9c57f16e07" providerId="LiveId" clId="{32D4FD23-BF5B-49EF-BBF8-5DA82725A1E6}" dt="2020-06-07T13:20:19.515" v="2"/>
          <ac:spMkLst>
            <pc:docMk/>
            <pc:sldMk cId="4153021342" sldId="3572"/>
            <ac:spMk id="5" creationId="{00000000-0000-0000-0000-000000000000}"/>
          </ac:spMkLst>
        </pc:spChg>
        <pc:graphicFrameChg chg="add mod modGraphic">
          <ac:chgData name="Expert 01" userId="5fa54f9c57f16e07" providerId="LiveId" clId="{32D4FD23-BF5B-49EF-BBF8-5DA82725A1E6}" dt="2020-06-07T13:20:39.607" v="7" actId="1076"/>
          <ac:graphicFrameMkLst>
            <pc:docMk/>
            <pc:sldMk cId="4153021342" sldId="3572"/>
            <ac:graphicFrameMk id="10" creationId="{78874B4E-B128-4A94-A6A5-8E8178D5F137}"/>
          </ac:graphicFrameMkLst>
        </pc:graphicFrameChg>
        <pc:graphicFrameChg chg="del modGraphic">
          <ac:chgData name="Expert 01" userId="5fa54f9c57f16e07" providerId="LiveId" clId="{32D4FD23-BF5B-49EF-BBF8-5DA82725A1E6}" dt="2020-06-07T13:20:28.889" v="4" actId="478"/>
          <ac:graphicFrameMkLst>
            <pc:docMk/>
            <pc:sldMk cId="4153021342" sldId="3572"/>
            <ac:graphicFrameMk id="11" creationId="{2F6A982E-D4CD-4D46-BF38-424D0699240B}"/>
          </ac:graphicFrameMkLst>
        </pc:graphicFrameChg>
      </pc:sldChg>
      <pc:sldChg chg="addSp delSp modSp mod">
        <pc:chgData name="Expert 01" userId="5fa54f9c57f16e07" providerId="LiveId" clId="{32D4FD23-BF5B-49EF-BBF8-5DA82725A1E6}" dt="2020-06-07T13:21:22.210" v="17" actId="1036"/>
        <pc:sldMkLst>
          <pc:docMk/>
          <pc:sldMk cId="3326286148" sldId="3573"/>
        </pc:sldMkLst>
        <pc:spChg chg="mod">
          <ac:chgData name="Expert 01" userId="5fa54f9c57f16e07" providerId="LiveId" clId="{32D4FD23-BF5B-49EF-BBF8-5DA82725A1E6}" dt="2020-06-07T13:21:22.210" v="17" actId="1036"/>
          <ac:spMkLst>
            <pc:docMk/>
            <pc:sldMk cId="3326286148" sldId="3573"/>
            <ac:spMk id="4" creationId="{7347C45B-77C8-4B3A-BFD2-A7405DD77D95}"/>
          </ac:spMkLst>
        </pc:spChg>
        <pc:spChg chg="mod">
          <ac:chgData name="Expert 01" userId="5fa54f9c57f16e07" providerId="LiveId" clId="{32D4FD23-BF5B-49EF-BBF8-5DA82725A1E6}" dt="2020-06-07T13:21:05.390" v="10"/>
          <ac:spMkLst>
            <pc:docMk/>
            <pc:sldMk cId="3326286148" sldId="3573"/>
            <ac:spMk id="5" creationId="{00000000-0000-0000-0000-000000000000}"/>
          </ac:spMkLst>
        </pc:spChg>
        <pc:graphicFrameChg chg="del">
          <ac:chgData name="Expert 01" userId="5fa54f9c57f16e07" providerId="LiveId" clId="{32D4FD23-BF5B-49EF-BBF8-5DA82725A1E6}" dt="2020-06-07T13:21:11.073" v="11" actId="478"/>
          <ac:graphicFrameMkLst>
            <pc:docMk/>
            <pc:sldMk cId="3326286148" sldId="3573"/>
            <ac:graphicFrameMk id="10" creationId="{78874B4E-B128-4A94-A6A5-8E8178D5F137}"/>
          </ac:graphicFrameMkLst>
        </pc:graphicFrameChg>
        <pc:graphicFrameChg chg="add mod modGraphic">
          <ac:chgData name="Expert 01" userId="5fa54f9c57f16e07" providerId="LiveId" clId="{32D4FD23-BF5B-49EF-BBF8-5DA82725A1E6}" dt="2020-06-07T13:21:18.803" v="14" actId="1076"/>
          <ac:graphicFrameMkLst>
            <pc:docMk/>
            <pc:sldMk cId="3326286148" sldId="3573"/>
            <ac:graphicFrameMk id="11" creationId="{6EC44877-B1A4-4091-A93D-4747155687C6}"/>
          </ac:graphicFrameMkLst>
        </pc:graphicFrameChg>
      </pc:sldChg>
      <pc:sldChg chg="addSp delSp modSp mod">
        <pc:chgData name="Expert 01" userId="5fa54f9c57f16e07" providerId="LiveId" clId="{32D4FD23-BF5B-49EF-BBF8-5DA82725A1E6}" dt="2020-06-07T13:22:42.468" v="31" actId="1076"/>
        <pc:sldMkLst>
          <pc:docMk/>
          <pc:sldMk cId="1376465724" sldId="3574"/>
        </pc:sldMkLst>
        <pc:spChg chg="mod">
          <ac:chgData name="Expert 01" userId="5fa54f9c57f16e07" providerId="LiveId" clId="{32D4FD23-BF5B-49EF-BBF8-5DA82725A1E6}" dt="2020-06-07T13:22:42.468" v="31" actId="1076"/>
          <ac:spMkLst>
            <pc:docMk/>
            <pc:sldMk cId="1376465724" sldId="3574"/>
            <ac:spMk id="3" creationId="{B27460D1-6254-4CD3-9558-E209A6F9A043}"/>
          </ac:spMkLst>
        </pc:spChg>
        <pc:spChg chg="del mod">
          <ac:chgData name="Expert 01" userId="5fa54f9c57f16e07" providerId="LiveId" clId="{32D4FD23-BF5B-49EF-BBF8-5DA82725A1E6}" dt="2020-06-07T13:22:14.246" v="26" actId="478"/>
          <ac:spMkLst>
            <pc:docMk/>
            <pc:sldMk cId="1376465724" sldId="3574"/>
            <ac:spMk id="4" creationId="{7347C45B-77C8-4B3A-BFD2-A7405DD77D95}"/>
          </ac:spMkLst>
        </pc:spChg>
        <pc:spChg chg="mod">
          <ac:chgData name="Expert 01" userId="5fa54f9c57f16e07" providerId="LiveId" clId="{32D4FD23-BF5B-49EF-BBF8-5DA82725A1E6}" dt="2020-06-07T13:22:01.545" v="21"/>
          <ac:spMkLst>
            <pc:docMk/>
            <pc:sldMk cId="1376465724" sldId="3574"/>
            <ac:spMk id="5" creationId="{00000000-0000-0000-0000-000000000000}"/>
          </ac:spMkLst>
        </pc:spChg>
        <pc:spChg chg="add mod ord">
          <ac:chgData name="Expert 01" userId="5fa54f9c57f16e07" providerId="LiveId" clId="{32D4FD23-BF5B-49EF-BBF8-5DA82725A1E6}" dt="2020-06-07T13:22:37.701" v="30" actId="14100"/>
          <ac:spMkLst>
            <pc:docMk/>
            <pc:sldMk cId="1376465724" sldId="3574"/>
            <ac:spMk id="12" creationId="{F80D610B-EC41-4293-9F81-3C7356DA21A3}"/>
          </ac:spMkLst>
        </pc:spChg>
        <pc:graphicFrameChg chg="add mod modGraphic">
          <ac:chgData name="Expert 01" userId="5fa54f9c57f16e07" providerId="LiveId" clId="{32D4FD23-BF5B-49EF-BBF8-5DA82725A1E6}" dt="2020-06-07T13:22:10.838" v="24" actId="1076"/>
          <ac:graphicFrameMkLst>
            <pc:docMk/>
            <pc:sldMk cId="1376465724" sldId="3574"/>
            <ac:graphicFrameMk id="10" creationId="{9307C5EA-154E-4F53-9E97-B2F1E96AE6DE}"/>
          </ac:graphicFrameMkLst>
        </pc:graphicFrameChg>
        <pc:graphicFrameChg chg="del">
          <ac:chgData name="Expert 01" userId="5fa54f9c57f16e07" providerId="LiveId" clId="{32D4FD23-BF5B-49EF-BBF8-5DA82725A1E6}" dt="2020-06-07T13:21:53.597" v="20" actId="478"/>
          <ac:graphicFrameMkLst>
            <pc:docMk/>
            <pc:sldMk cId="1376465724" sldId="3574"/>
            <ac:graphicFrameMk id="11" creationId="{6EC44877-B1A4-4091-A93D-4747155687C6}"/>
          </ac:graphicFrameMkLst>
        </pc:graphicFrameChg>
      </pc:sldChg>
      <pc:sldChg chg="addSp delSp modSp mod">
        <pc:chgData name="Expert 01" userId="5fa54f9c57f16e07" providerId="LiveId" clId="{32D4FD23-BF5B-49EF-BBF8-5DA82725A1E6}" dt="2020-06-07T13:23:11.397" v="38" actId="1076"/>
        <pc:sldMkLst>
          <pc:docMk/>
          <pc:sldMk cId="518016066" sldId="3575"/>
        </pc:sldMkLst>
        <pc:spChg chg="mod">
          <ac:chgData name="Expert 01" userId="5fa54f9c57f16e07" providerId="LiveId" clId="{32D4FD23-BF5B-49EF-BBF8-5DA82725A1E6}" dt="2020-06-07T13:23:11.397" v="38" actId="1076"/>
          <ac:spMkLst>
            <pc:docMk/>
            <pc:sldMk cId="518016066" sldId="3575"/>
            <ac:spMk id="3" creationId="{B27460D1-6254-4CD3-9558-E209A6F9A043}"/>
          </ac:spMkLst>
        </pc:spChg>
        <pc:spChg chg="mod">
          <ac:chgData name="Expert 01" userId="5fa54f9c57f16e07" providerId="LiveId" clId="{32D4FD23-BF5B-49EF-BBF8-5DA82725A1E6}" dt="2020-06-07T13:22:56.439" v="33"/>
          <ac:spMkLst>
            <pc:docMk/>
            <pc:sldMk cId="518016066" sldId="3575"/>
            <ac:spMk id="5" creationId="{00000000-0000-0000-0000-000000000000}"/>
          </ac:spMkLst>
        </pc:spChg>
        <pc:graphicFrameChg chg="del">
          <ac:chgData name="Expert 01" userId="5fa54f9c57f16e07" providerId="LiveId" clId="{32D4FD23-BF5B-49EF-BBF8-5DA82725A1E6}" dt="2020-06-07T13:23:01.893" v="34" actId="478"/>
          <ac:graphicFrameMkLst>
            <pc:docMk/>
            <pc:sldMk cId="518016066" sldId="3575"/>
            <ac:graphicFrameMk id="10" creationId="{9307C5EA-154E-4F53-9E97-B2F1E96AE6DE}"/>
          </ac:graphicFrameMkLst>
        </pc:graphicFrameChg>
        <pc:graphicFrameChg chg="add mod modGraphic">
          <ac:chgData name="Expert 01" userId="5fa54f9c57f16e07" providerId="LiveId" clId="{32D4FD23-BF5B-49EF-BBF8-5DA82725A1E6}" dt="2020-06-07T13:23:08.092" v="37" actId="1076"/>
          <ac:graphicFrameMkLst>
            <pc:docMk/>
            <pc:sldMk cId="518016066" sldId="3575"/>
            <ac:graphicFrameMk id="11" creationId="{0BE576E5-302A-40F8-A881-626E535CD470}"/>
          </ac:graphicFrameMkLst>
        </pc:graphicFrameChg>
      </pc:sldChg>
      <pc:sldChg chg="addSp delSp modSp mod">
        <pc:chgData name="Expert 01" userId="5fa54f9c57f16e07" providerId="LiveId" clId="{32D4FD23-BF5B-49EF-BBF8-5DA82725A1E6}" dt="2020-06-07T13:23:37.285" v="45" actId="1076"/>
        <pc:sldMkLst>
          <pc:docMk/>
          <pc:sldMk cId="3744107800" sldId="3576"/>
        </pc:sldMkLst>
        <pc:spChg chg="mod">
          <ac:chgData name="Expert 01" userId="5fa54f9c57f16e07" providerId="LiveId" clId="{32D4FD23-BF5B-49EF-BBF8-5DA82725A1E6}" dt="2020-06-07T13:23:37.285" v="45" actId="1076"/>
          <ac:spMkLst>
            <pc:docMk/>
            <pc:sldMk cId="3744107800" sldId="3576"/>
            <ac:spMk id="3" creationId="{B27460D1-6254-4CD3-9558-E209A6F9A043}"/>
          </ac:spMkLst>
        </pc:spChg>
        <pc:spChg chg="mod">
          <ac:chgData name="Expert 01" userId="5fa54f9c57f16e07" providerId="LiveId" clId="{32D4FD23-BF5B-49EF-BBF8-5DA82725A1E6}" dt="2020-06-07T13:23:25.015" v="40"/>
          <ac:spMkLst>
            <pc:docMk/>
            <pc:sldMk cId="3744107800" sldId="3576"/>
            <ac:spMk id="5" creationId="{00000000-0000-0000-0000-000000000000}"/>
          </ac:spMkLst>
        </pc:spChg>
        <pc:graphicFrameChg chg="del">
          <ac:chgData name="Expert 01" userId="5fa54f9c57f16e07" providerId="LiveId" clId="{32D4FD23-BF5B-49EF-BBF8-5DA82725A1E6}" dt="2020-06-07T13:23:29.709" v="41" actId="478"/>
          <ac:graphicFrameMkLst>
            <pc:docMk/>
            <pc:sldMk cId="3744107800" sldId="3576"/>
            <ac:graphicFrameMk id="10" creationId="{9307C5EA-154E-4F53-9E97-B2F1E96AE6DE}"/>
          </ac:graphicFrameMkLst>
        </pc:graphicFrameChg>
        <pc:graphicFrameChg chg="add mod modGraphic">
          <ac:chgData name="Expert 01" userId="5fa54f9c57f16e07" providerId="LiveId" clId="{32D4FD23-BF5B-49EF-BBF8-5DA82725A1E6}" dt="2020-06-07T13:23:35.164" v="44" actId="1076"/>
          <ac:graphicFrameMkLst>
            <pc:docMk/>
            <pc:sldMk cId="3744107800" sldId="3576"/>
            <ac:graphicFrameMk id="11" creationId="{C9259AFD-2122-4F6D-B0C5-9AEA02D206DE}"/>
          </ac:graphicFrameMkLst>
        </pc:graphicFrameChg>
      </pc:sldChg>
      <pc:sldChg chg="addSp delSp modSp mod">
        <pc:chgData name="Expert 01" userId="5fa54f9c57f16e07" providerId="LiveId" clId="{32D4FD23-BF5B-49EF-BBF8-5DA82725A1E6}" dt="2020-06-07T13:24:06.925" v="53" actId="1076"/>
        <pc:sldMkLst>
          <pc:docMk/>
          <pc:sldMk cId="3232615790" sldId="3577"/>
        </pc:sldMkLst>
        <pc:spChg chg="mod">
          <ac:chgData name="Expert 01" userId="5fa54f9c57f16e07" providerId="LiveId" clId="{32D4FD23-BF5B-49EF-BBF8-5DA82725A1E6}" dt="2020-06-07T13:24:06.925" v="53" actId="1076"/>
          <ac:spMkLst>
            <pc:docMk/>
            <pc:sldMk cId="3232615790" sldId="3577"/>
            <ac:spMk id="3" creationId="{B27460D1-6254-4CD3-9558-E209A6F9A043}"/>
          </ac:spMkLst>
        </pc:spChg>
        <pc:spChg chg="mod">
          <ac:chgData name="Expert 01" userId="5fa54f9c57f16e07" providerId="LiveId" clId="{32D4FD23-BF5B-49EF-BBF8-5DA82725A1E6}" dt="2020-06-07T13:23:49.333" v="47"/>
          <ac:spMkLst>
            <pc:docMk/>
            <pc:sldMk cId="3232615790" sldId="3577"/>
            <ac:spMk id="5" creationId="{00000000-0000-0000-0000-000000000000}"/>
          </ac:spMkLst>
        </pc:spChg>
        <pc:graphicFrameChg chg="add mod modGraphic">
          <ac:chgData name="Expert 01" userId="5fa54f9c57f16e07" providerId="LiveId" clId="{32D4FD23-BF5B-49EF-BBF8-5DA82725A1E6}" dt="2020-06-07T13:24:03.499" v="52" actId="1076"/>
          <ac:graphicFrameMkLst>
            <pc:docMk/>
            <pc:sldMk cId="3232615790" sldId="3577"/>
            <ac:graphicFrameMk id="10" creationId="{DD5EF272-5E02-4567-9BFF-055B936DA394}"/>
          </ac:graphicFrameMkLst>
        </pc:graphicFrameChg>
        <pc:graphicFrameChg chg="del modGraphic">
          <ac:chgData name="Expert 01" userId="5fa54f9c57f16e07" providerId="LiveId" clId="{32D4FD23-BF5B-49EF-BBF8-5DA82725A1E6}" dt="2020-06-07T13:23:57.353" v="49" actId="478"/>
          <ac:graphicFrameMkLst>
            <pc:docMk/>
            <pc:sldMk cId="3232615790" sldId="3577"/>
            <ac:graphicFrameMk id="11" creationId="{C9259AFD-2122-4F6D-B0C5-9AEA02D206DE}"/>
          </ac:graphicFrameMkLst>
        </pc:graphicFrameChg>
      </pc:sldChg>
      <pc:sldChg chg="addSp delSp modSp mod">
        <pc:chgData name="Expert 01" userId="5fa54f9c57f16e07" providerId="LiveId" clId="{32D4FD23-BF5B-49EF-BBF8-5DA82725A1E6}" dt="2020-06-07T13:24:40.058" v="62" actId="1076"/>
        <pc:sldMkLst>
          <pc:docMk/>
          <pc:sldMk cId="3753458971" sldId="3578"/>
        </pc:sldMkLst>
        <pc:spChg chg="mod">
          <ac:chgData name="Expert 01" userId="5fa54f9c57f16e07" providerId="LiveId" clId="{32D4FD23-BF5B-49EF-BBF8-5DA82725A1E6}" dt="2020-06-07T13:24:40.058" v="62" actId="1076"/>
          <ac:spMkLst>
            <pc:docMk/>
            <pc:sldMk cId="3753458971" sldId="3578"/>
            <ac:spMk id="3" creationId="{B27460D1-6254-4CD3-9558-E209A6F9A043}"/>
          </ac:spMkLst>
        </pc:spChg>
        <pc:spChg chg="mod">
          <ac:chgData name="Expert 01" userId="5fa54f9c57f16e07" providerId="LiveId" clId="{32D4FD23-BF5B-49EF-BBF8-5DA82725A1E6}" dt="2020-06-07T13:24:18.385" v="55"/>
          <ac:spMkLst>
            <pc:docMk/>
            <pc:sldMk cId="3753458971" sldId="3578"/>
            <ac:spMk id="5" creationId="{00000000-0000-0000-0000-000000000000}"/>
          </ac:spMkLst>
        </pc:spChg>
        <pc:graphicFrameChg chg="del">
          <ac:chgData name="Expert 01" userId="5fa54f9c57f16e07" providerId="LiveId" clId="{32D4FD23-BF5B-49EF-BBF8-5DA82725A1E6}" dt="2020-06-07T13:24:24.892" v="56" actId="478"/>
          <ac:graphicFrameMkLst>
            <pc:docMk/>
            <pc:sldMk cId="3753458971" sldId="3578"/>
            <ac:graphicFrameMk id="10" creationId="{DD5EF272-5E02-4567-9BFF-055B936DA394}"/>
          </ac:graphicFrameMkLst>
        </pc:graphicFrameChg>
        <pc:graphicFrameChg chg="add mod modGraphic">
          <ac:chgData name="Expert 01" userId="5fa54f9c57f16e07" providerId="LiveId" clId="{32D4FD23-BF5B-49EF-BBF8-5DA82725A1E6}" dt="2020-06-07T13:24:38.402" v="61" actId="1076"/>
          <ac:graphicFrameMkLst>
            <pc:docMk/>
            <pc:sldMk cId="3753458971" sldId="3578"/>
            <ac:graphicFrameMk id="11" creationId="{95C90781-25CD-4104-97FA-E820C76C717B}"/>
          </ac:graphicFrameMkLst>
        </pc:graphicFrameChg>
      </pc:sldChg>
      <pc:sldChg chg="addSp delSp modSp mod">
        <pc:chgData name="Expert 01" userId="5fa54f9c57f16e07" providerId="LiveId" clId="{32D4FD23-BF5B-49EF-BBF8-5DA82725A1E6}" dt="2020-06-07T13:25:26.012" v="77" actId="1076"/>
        <pc:sldMkLst>
          <pc:docMk/>
          <pc:sldMk cId="3676275622" sldId="3579"/>
        </pc:sldMkLst>
        <pc:spChg chg="mod">
          <ac:chgData name="Expert 01" userId="5fa54f9c57f16e07" providerId="LiveId" clId="{32D4FD23-BF5B-49EF-BBF8-5DA82725A1E6}" dt="2020-06-07T13:25:26.012" v="77" actId="1076"/>
          <ac:spMkLst>
            <pc:docMk/>
            <pc:sldMk cId="3676275622" sldId="3579"/>
            <ac:spMk id="3" creationId="{B27460D1-6254-4CD3-9558-E209A6F9A043}"/>
          </ac:spMkLst>
        </pc:spChg>
        <pc:spChg chg="mod">
          <ac:chgData name="Expert 01" userId="5fa54f9c57f16e07" providerId="LiveId" clId="{32D4FD23-BF5B-49EF-BBF8-5DA82725A1E6}" dt="2020-06-07T13:24:51.324" v="64"/>
          <ac:spMkLst>
            <pc:docMk/>
            <pc:sldMk cId="3676275622" sldId="3579"/>
            <ac:spMk id="5" creationId="{00000000-0000-0000-0000-000000000000}"/>
          </ac:spMkLst>
        </pc:spChg>
        <pc:graphicFrameChg chg="add mod modGraphic">
          <ac:chgData name="Expert 01" userId="5fa54f9c57f16e07" providerId="LiveId" clId="{32D4FD23-BF5B-49EF-BBF8-5DA82725A1E6}" dt="2020-06-07T13:25:18.068" v="75" actId="1076"/>
          <ac:graphicFrameMkLst>
            <pc:docMk/>
            <pc:sldMk cId="3676275622" sldId="3579"/>
            <ac:graphicFrameMk id="10" creationId="{FEA99D10-2902-4B97-8204-A97460B6BA6D}"/>
          </ac:graphicFrameMkLst>
        </pc:graphicFrameChg>
        <pc:graphicFrameChg chg="del">
          <ac:chgData name="Expert 01" userId="5fa54f9c57f16e07" providerId="LiveId" clId="{32D4FD23-BF5B-49EF-BBF8-5DA82725A1E6}" dt="2020-06-07T13:24:57.752" v="66" actId="478"/>
          <ac:graphicFrameMkLst>
            <pc:docMk/>
            <pc:sldMk cId="3676275622" sldId="3579"/>
            <ac:graphicFrameMk id="11" creationId="{95C90781-25CD-4104-97FA-E820C76C717B}"/>
          </ac:graphicFrameMkLst>
        </pc:graphicFrameChg>
      </pc:sldChg>
      <pc:sldChg chg="addSp delSp modSp mod">
        <pc:chgData name="Expert 01" userId="5fa54f9c57f16e07" providerId="LiveId" clId="{32D4FD23-BF5B-49EF-BBF8-5DA82725A1E6}" dt="2020-06-07T13:26:02.074" v="85" actId="1076"/>
        <pc:sldMkLst>
          <pc:docMk/>
          <pc:sldMk cId="2116417563" sldId="3580"/>
        </pc:sldMkLst>
        <pc:spChg chg="mod">
          <ac:chgData name="Expert 01" userId="5fa54f9c57f16e07" providerId="LiveId" clId="{32D4FD23-BF5B-49EF-BBF8-5DA82725A1E6}" dt="2020-06-07T13:26:02.074" v="85" actId="1076"/>
          <ac:spMkLst>
            <pc:docMk/>
            <pc:sldMk cId="2116417563" sldId="3580"/>
            <ac:spMk id="3" creationId="{B27460D1-6254-4CD3-9558-E209A6F9A043}"/>
          </ac:spMkLst>
        </pc:spChg>
        <pc:spChg chg="mod">
          <ac:chgData name="Expert 01" userId="5fa54f9c57f16e07" providerId="LiveId" clId="{32D4FD23-BF5B-49EF-BBF8-5DA82725A1E6}" dt="2020-06-07T13:25:46.491" v="80" actId="114"/>
          <ac:spMkLst>
            <pc:docMk/>
            <pc:sldMk cId="2116417563" sldId="3580"/>
            <ac:spMk id="5" creationId="{00000000-0000-0000-0000-000000000000}"/>
          </ac:spMkLst>
        </pc:spChg>
        <pc:graphicFrameChg chg="del">
          <ac:chgData name="Expert 01" userId="5fa54f9c57f16e07" providerId="LiveId" clId="{32D4FD23-BF5B-49EF-BBF8-5DA82725A1E6}" dt="2020-06-07T13:25:53.763" v="81" actId="478"/>
          <ac:graphicFrameMkLst>
            <pc:docMk/>
            <pc:sldMk cId="2116417563" sldId="3580"/>
            <ac:graphicFrameMk id="10" creationId="{9307C5EA-154E-4F53-9E97-B2F1E96AE6DE}"/>
          </ac:graphicFrameMkLst>
        </pc:graphicFrameChg>
        <pc:graphicFrameChg chg="add mod modGraphic">
          <ac:chgData name="Expert 01" userId="5fa54f9c57f16e07" providerId="LiveId" clId="{32D4FD23-BF5B-49EF-BBF8-5DA82725A1E6}" dt="2020-06-07T13:25:59.851" v="84" actId="1076"/>
          <ac:graphicFrameMkLst>
            <pc:docMk/>
            <pc:sldMk cId="2116417563" sldId="3580"/>
            <ac:graphicFrameMk id="11" creationId="{7D99428E-AA97-4C53-B35B-B5D936B7848B}"/>
          </ac:graphicFrameMkLst>
        </pc:graphicFrameChg>
      </pc:sldChg>
      <pc:sldChg chg="addSp delSp modSp mod">
        <pc:chgData name="Expert 01" userId="5fa54f9c57f16e07" providerId="LiveId" clId="{32D4FD23-BF5B-49EF-BBF8-5DA82725A1E6}" dt="2020-06-07T13:26:21.060" v="90" actId="2711"/>
        <pc:sldMkLst>
          <pc:docMk/>
          <pc:sldMk cId="1572437209" sldId="3581"/>
        </pc:sldMkLst>
        <pc:spChg chg="mod">
          <ac:chgData name="Expert 01" userId="5fa54f9c57f16e07" providerId="LiveId" clId="{32D4FD23-BF5B-49EF-BBF8-5DA82725A1E6}" dt="2020-06-07T13:26:14.065" v="87"/>
          <ac:spMkLst>
            <pc:docMk/>
            <pc:sldMk cId="1572437209" sldId="3581"/>
            <ac:spMk id="5" creationId="{00000000-0000-0000-0000-000000000000}"/>
          </ac:spMkLst>
        </pc:spChg>
        <pc:graphicFrameChg chg="add mod modGraphic">
          <ac:chgData name="Expert 01" userId="5fa54f9c57f16e07" providerId="LiveId" clId="{32D4FD23-BF5B-49EF-BBF8-5DA82725A1E6}" dt="2020-06-07T13:26:21.060" v="90" actId="2711"/>
          <ac:graphicFrameMkLst>
            <pc:docMk/>
            <pc:sldMk cId="1572437209" sldId="3581"/>
            <ac:graphicFrameMk id="10" creationId="{6128A2F9-CB64-4ED4-81F2-910FA2CF56C9}"/>
          </ac:graphicFrameMkLst>
        </pc:graphicFrameChg>
        <pc:graphicFrameChg chg="del">
          <ac:chgData name="Expert 01" userId="5fa54f9c57f16e07" providerId="LiveId" clId="{32D4FD23-BF5B-49EF-BBF8-5DA82725A1E6}" dt="2020-06-07T13:26:17.866" v="88" actId="478"/>
          <ac:graphicFrameMkLst>
            <pc:docMk/>
            <pc:sldMk cId="1572437209" sldId="3581"/>
            <ac:graphicFrameMk id="11" creationId="{95C90781-25CD-4104-97FA-E820C76C717B}"/>
          </ac:graphicFrameMkLst>
        </pc:graphicFrameChg>
      </pc:sldChg>
      <pc:sldChg chg="addSp delSp modSp mod">
        <pc:chgData name="Expert 01" userId="5fa54f9c57f16e07" providerId="LiveId" clId="{32D4FD23-BF5B-49EF-BBF8-5DA82725A1E6}" dt="2020-06-07T13:26:50.509" v="96" actId="1076"/>
        <pc:sldMkLst>
          <pc:docMk/>
          <pc:sldMk cId="1547049459" sldId="3582"/>
        </pc:sldMkLst>
        <pc:spChg chg="mod">
          <ac:chgData name="Expert 01" userId="5fa54f9c57f16e07" providerId="LiveId" clId="{32D4FD23-BF5B-49EF-BBF8-5DA82725A1E6}" dt="2020-06-07T13:26:50.509" v="96" actId="1076"/>
          <ac:spMkLst>
            <pc:docMk/>
            <pc:sldMk cId="1547049459" sldId="3582"/>
            <ac:spMk id="3" creationId="{B27460D1-6254-4CD3-9558-E209A6F9A043}"/>
          </ac:spMkLst>
        </pc:spChg>
        <pc:spChg chg="mod">
          <ac:chgData name="Expert 01" userId="5fa54f9c57f16e07" providerId="LiveId" clId="{32D4FD23-BF5B-49EF-BBF8-5DA82725A1E6}" dt="2020-06-07T13:26:35.309" v="92"/>
          <ac:spMkLst>
            <pc:docMk/>
            <pc:sldMk cId="1547049459" sldId="3582"/>
            <ac:spMk id="5" creationId="{00000000-0000-0000-0000-000000000000}"/>
          </ac:spMkLst>
        </pc:spChg>
        <pc:graphicFrameChg chg="del">
          <ac:chgData name="Expert 01" userId="5fa54f9c57f16e07" providerId="LiveId" clId="{32D4FD23-BF5B-49EF-BBF8-5DA82725A1E6}" dt="2020-06-07T13:26:41.740" v="93" actId="478"/>
          <ac:graphicFrameMkLst>
            <pc:docMk/>
            <pc:sldMk cId="1547049459" sldId="3582"/>
            <ac:graphicFrameMk id="10" creationId="{6128A2F9-CB64-4ED4-81F2-910FA2CF56C9}"/>
          </ac:graphicFrameMkLst>
        </pc:graphicFrameChg>
        <pc:graphicFrameChg chg="add mod modGraphic">
          <ac:chgData name="Expert 01" userId="5fa54f9c57f16e07" providerId="LiveId" clId="{32D4FD23-BF5B-49EF-BBF8-5DA82725A1E6}" dt="2020-06-07T13:26:44.622" v="95" actId="2711"/>
          <ac:graphicFrameMkLst>
            <pc:docMk/>
            <pc:sldMk cId="1547049459" sldId="3582"/>
            <ac:graphicFrameMk id="11" creationId="{02C7911E-0E12-467A-B10D-830F32341B4C}"/>
          </ac:graphicFrameMkLst>
        </pc:graphicFrameChg>
      </pc:sldChg>
      <pc:sldChg chg="addSp delSp modSp mod">
        <pc:chgData name="Expert 01" userId="5fa54f9c57f16e07" providerId="LiveId" clId="{32D4FD23-BF5B-49EF-BBF8-5DA82725A1E6}" dt="2020-06-07T13:27:30.428" v="102" actId="1076"/>
        <pc:sldMkLst>
          <pc:docMk/>
          <pc:sldMk cId="3805312142" sldId="3583"/>
        </pc:sldMkLst>
        <pc:spChg chg="mod">
          <ac:chgData name="Expert 01" userId="5fa54f9c57f16e07" providerId="LiveId" clId="{32D4FD23-BF5B-49EF-BBF8-5DA82725A1E6}" dt="2020-06-07T13:27:17.707" v="98"/>
          <ac:spMkLst>
            <pc:docMk/>
            <pc:sldMk cId="3805312142" sldId="3583"/>
            <ac:spMk id="5" creationId="{00000000-0000-0000-0000-000000000000}"/>
          </ac:spMkLst>
        </pc:spChg>
        <pc:graphicFrameChg chg="del">
          <ac:chgData name="Expert 01" userId="5fa54f9c57f16e07" providerId="LiveId" clId="{32D4FD23-BF5B-49EF-BBF8-5DA82725A1E6}" dt="2020-06-07T13:27:24.340" v="99" actId="478"/>
          <ac:graphicFrameMkLst>
            <pc:docMk/>
            <pc:sldMk cId="3805312142" sldId="3583"/>
            <ac:graphicFrameMk id="10" creationId="{DD5EF272-5E02-4567-9BFF-055B936DA394}"/>
          </ac:graphicFrameMkLst>
        </pc:graphicFrameChg>
        <pc:graphicFrameChg chg="add mod modGraphic">
          <ac:chgData name="Expert 01" userId="5fa54f9c57f16e07" providerId="LiveId" clId="{32D4FD23-BF5B-49EF-BBF8-5DA82725A1E6}" dt="2020-06-07T13:27:30.428" v="102" actId="1076"/>
          <ac:graphicFrameMkLst>
            <pc:docMk/>
            <pc:sldMk cId="3805312142" sldId="3583"/>
            <ac:graphicFrameMk id="11" creationId="{73423FD6-8284-4DA2-8000-8E7E7E21F123}"/>
          </ac:graphicFrameMkLst>
        </pc:graphicFrameChg>
      </pc:sldChg>
      <pc:sldChg chg="addSp delSp modSp mod">
        <pc:chgData name="Expert 01" userId="5fa54f9c57f16e07" providerId="LiveId" clId="{32D4FD23-BF5B-49EF-BBF8-5DA82725A1E6}" dt="2020-06-07T13:28:02.442" v="111" actId="1076"/>
        <pc:sldMkLst>
          <pc:docMk/>
          <pc:sldMk cId="503156553" sldId="3584"/>
        </pc:sldMkLst>
        <pc:spChg chg="mod">
          <ac:chgData name="Expert 01" userId="5fa54f9c57f16e07" providerId="LiveId" clId="{32D4FD23-BF5B-49EF-BBF8-5DA82725A1E6}" dt="2020-06-07T13:27:55.717" v="109" actId="1076"/>
          <ac:spMkLst>
            <pc:docMk/>
            <pc:sldMk cId="503156553" sldId="3584"/>
            <ac:spMk id="3" creationId="{B27460D1-6254-4CD3-9558-E209A6F9A043}"/>
          </ac:spMkLst>
        </pc:spChg>
        <pc:spChg chg="mod">
          <ac:chgData name="Expert 01" userId="5fa54f9c57f16e07" providerId="LiveId" clId="{32D4FD23-BF5B-49EF-BBF8-5DA82725A1E6}" dt="2020-06-07T13:27:41.171" v="104"/>
          <ac:spMkLst>
            <pc:docMk/>
            <pc:sldMk cId="503156553" sldId="3584"/>
            <ac:spMk id="5" creationId="{00000000-0000-0000-0000-000000000000}"/>
          </ac:spMkLst>
        </pc:spChg>
        <pc:graphicFrameChg chg="add mod modGraphic">
          <ac:chgData name="Expert 01" userId="5fa54f9c57f16e07" providerId="LiveId" clId="{32D4FD23-BF5B-49EF-BBF8-5DA82725A1E6}" dt="2020-06-07T13:28:02.442" v="111" actId="1076"/>
          <ac:graphicFrameMkLst>
            <pc:docMk/>
            <pc:sldMk cId="503156553" sldId="3584"/>
            <ac:graphicFrameMk id="10" creationId="{884E6553-4E00-4794-B1AE-EAA19C2CBF35}"/>
          </ac:graphicFrameMkLst>
        </pc:graphicFrameChg>
        <pc:graphicFrameChg chg="del">
          <ac:chgData name="Expert 01" userId="5fa54f9c57f16e07" providerId="LiveId" clId="{32D4FD23-BF5B-49EF-BBF8-5DA82725A1E6}" dt="2020-06-07T13:27:46.461" v="105" actId="478"/>
          <ac:graphicFrameMkLst>
            <pc:docMk/>
            <pc:sldMk cId="503156553" sldId="3584"/>
            <ac:graphicFrameMk id="11" creationId="{73423FD6-8284-4DA2-8000-8E7E7E21F123}"/>
          </ac:graphicFrameMkLst>
        </pc:graphicFrameChg>
      </pc:sldChg>
      <pc:sldChg chg="addSp delSp modSp mod">
        <pc:chgData name="Expert 01" userId="5fa54f9c57f16e07" providerId="LiveId" clId="{32D4FD23-BF5B-49EF-BBF8-5DA82725A1E6}" dt="2020-06-07T13:28:54.043" v="122" actId="1076"/>
        <pc:sldMkLst>
          <pc:docMk/>
          <pc:sldMk cId="1166736732" sldId="3585"/>
        </pc:sldMkLst>
        <pc:spChg chg="mod">
          <ac:chgData name="Expert 01" userId="5fa54f9c57f16e07" providerId="LiveId" clId="{32D4FD23-BF5B-49EF-BBF8-5DA82725A1E6}" dt="2020-06-07T13:28:54.043" v="122" actId="1076"/>
          <ac:spMkLst>
            <pc:docMk/>
            <pc:sldMk cId="1166736732" sldId="3585"/>
            <ac:spMk id="3" creationId="{B27460D1-6254-4CD3-9558-E209A6F9A043}"/>
          </ac:spMkLst>
        </pc:spChg>
        <pc:spChg chg="mod">
          <ac:chgData name="Expert 01" userId="5fa54f9c57f16e07" providerId="LiveId" clId="{32D4FD23-BF5B-49EF-BBF8-5DA82725A1E6}" dt="2020-06-07T13:28:37.526" v="117"/>
          <ac:spMkLst>
            <pc:docMk/>
            <pc:sldMk cId="1166736732" sldId="3585"/>
            <ac:spMk id="5" creationId="{00000000-0000-0000-0000-000000000000}"/>
          </ac:spMkLst>
        </pc:spChg>
        <pc:spChg chg="mod">
          <ac:chgData name="Expert 01" userId="5fa54f9c57f16e07" providerId="LiveId" clId="{32D4FD23-BF5B-49EF-BBF8-5DA82725A1E6}" dt="2020-06-07T13:28:25.171" v="115" actId="1076"/>
          <ac:spMkLst>
            <pc:docMk/>
            <pc:sldMk cId="1166736732" sldId="3585"/>
            <ac:spMk id="12" creationId="{F80D610B-EC41-4293-9F81-3C7356DA21A3}"/>
          </ac:spMkLst>
        </pc:spChg>
        <pc:graphicFrameChg chg="del">
          <ac:chgData name="Expert 01" userId="5fa54f9c57f16e07" providerId="LiveId" clId="{32D4FD23-BF5B-49EF-BBF8-5DA82725A1E6}" dt="2020-06-07T13:28:42.779" v="118" actId="478"/>
          <ac:graphicFrameMkLst>
            <pc:docMk/>
            <pc:sldMk cId="1166736732" sldId="3585"/>
            <ac:graphicFrameMk id="10" creationId="{884E6553-4E00-4794-B1AE-EAA19C2CBF35}"/>
          </ac:graphicFrameMkLst>
        </pc:graphicFrameChg>
        <pc:graphicFrameChg chg="add mod modGraphic">
          <ac:chgData name="Expert 01" userId="5fa54f9c57f16e07" providerId="LiveId" clId="{32D4FD23-BF5B-49EF-BBF8-5DA82725A1E6}" dt="2020-06-07T13:28:49.579" v="121" actId="1076"/>
          <ac:graphicFrameMkLst>
            <pc:docMk/>
            <pc:sldMk cId="1166736732" sldId="3585"/>
            <ac:graphicFrameMk id="11" creationId="{45510C04-6464-4967-868D-D2D10287F986}"/>
          </ac:graphicFrameMkLst>
        </pc:graphicFrameChg>
      </pc:sldChg>
      <pc:sldChg chg="addSp delSp modSp mod">
        <pc:chgData name="Expert 01" userId="5fa54f9c57f16e07" providerId="LiveId" clId="{32D4FD23-BF5B-49EF-BBF8-5DA82725A1E6}" dt="2020-06-07T13:29:31.245" v="128" actId="1076"/>
        <pc:sldMkLst>
          <pc:docMk/>
          <pc:sldMk cId="2284647477" sldId="3586"/>
        </pc:sldMkLst>
        <pc:spChg chg="mod">
          <ac:chgData name="Expert 01" userId="5fa54f9c57f16e07" providerId="LiveId" clId="{32D4FD23-BF5B-49EF-BBF8-5DA82725A1E6}" dt="2020-06-07T13:29:31.245" v="128" actId="1076"/>
          <ac:spMkLst>
            <pc:docMk/>
            <pc:sldMk cId="2284647477" sldId="3586"/>
            <ac:spMk id="3" creationId="{B27460D1-6254-4CD3-9558-E209A6F9A043}"/>
          </ac:spMkLst>
        </pc:spChg>
        <pc:spChg chg="mod">
          <ac:chgData name="Expert 01" userId="5fa54f9c57f16e07" providerId="LiveId" clId="{32D4FD23-BF5B-49EF-BBF8-5DA82725A1E6}" dt="2020-06-07T13:29:20.303" v="124"/>
          <ac:spMkLst>
            <pc:docMk/>
            <pc:sldMk cId="2284647477" sldId="3586"/>
            <ac:spMk id="5" creationId="{00000000-0000-0000-0000-000000000000}"/>
          </ac:spMkLst>
        </pc:spChg>
        <pc:graphicFrameChg chg="add mod modGraphic">
          <ac:chgData name="Expert 01" userId="5fa54f9c57f16e07" providerId="LiveId" clId="{32D4FD23-BF5B-49EF-BBF8-5DA82725A1E6}" dt="2020-06-07T13:29:27.563" v="127" actId="2711"/>
          <ac:graphicFrameMkLst>
            <pc:docMk/>
            <pc:sldMk cId="2284647477" sldId="3586"/>
            <ac:graphicFrameMk id="10" creationId="{411F2DB7-EEEA-49FB-9A12-EB0D22F1F3B2}"/>
          </ac:graphicFrameMkLst>
        </pc:graphicFrameChg>
        <pc:graphicFrameChg chg="del">
          <ac:chgData name="Expert 01" userId="5fa54f9c57f16e07" providerId="LiveId" clId="{32D4FD23-BF5B-49EF-BBF8-5DA82725A1E6}" dt="2020-06-07T13:29:25.043" v="125" actId="478"/>
          <ac:graphicFrameMkLst>
            <pc:docMk/>
            <pc:sldMk cId="2284647477" sldId="3586"/>
            <ac:graphicFrameMk id="11" creationId="{45510C04-6464-4967-868D-D2D10287F986}"/>
          </ac:graphicFrameMkLst>
        </pc:graphicFrameChg>
      </pc:sldChg>
      <pc:sldChg chg="addSp delSp modSp add del mod">
        <pc:chgData name="Expert 01" userId="5fa54f9c57f16e07" providerId="LiveId" clId="{32D4FD23-BF5B-49EF-BBF8-5DA82725A1E6}" dt="2020-06-07T13:31:01.096" v="141" actId="47"/>
        <pc:sldMkLst>
          <pc:docMk/>
          <pc:sldMk cId="357021816" sldId="3587"/>
        </pc:sldMkLst>
        <pc:spChg chg="mod">
          <ac:chgData name="Expert 01" userId="5fa54f9c57f16e07" providerId="LiveId" clId="{32D4FD23-BF5B-49EF-BBF8-5DA82725A1E6}" dt="2020-06-07T13:30:44.190" v="135" actId="207"/>
          <ac:spMkLst>
            <pc:docMk/>
            <pc:sldMk cId="357021816" sldId="3587"/>
            <ac:spMk id="6" creationId="{1FBEE0DB-D4B5-4FE2-9078-4DBC5D7848FF}"/>
          </ac:spMkLst>
        </pc:spChg>
        <pc:picChg chg="del">
          <ac:chgData name="Expert 01" userId="5fa54f9c57f16e07" providerId="LiveId" clId="{32D4FD23-BF5B-49EF-BBF8-5DA82725A1E6}" dt="2020-06-07T13:30:46.076" v="136" actId="478"/>
          <ac:picMkLst>
            <pc:docMk/>
            <pc:sldMk cId="357021816" sldId="3587"/>
            <ac:picMk id="5" creationId="{CC524035-303F-4E8B-8F2F-2F1EF06617AF}"/>
          </ac:picMkLst>
        </pc:picChg>
        <pc:picChg chg="add mod">
          <ac:chgData name="Expert 01" userId="5fa54f9c57f16e07" providerId="LiveId" clId="{32D4FD23-BF5B-49EF-BBF8-5DA82725A1E6}" dt="2020-06-07T13:30:52.933" v="139" actId="1076"/>
          <ac:picMkLst>
            <pc:docMk/>
            <pc:sldMk cId="357021816" sldId="3587"/>
            <ac:picMk id="8" creationId="{3489AF33-38CC-406A-9A6D-756E8B432265}"/>
          </ac:picMkLst>
        </pc:picChg>
      </pc:sldChg>
      <pc:sldChg chg="delSp modSp mod">
        <pc:chgData name="Expert 01" userId="5fa54f9c57f16e07" providerId="LiveId" clId="{32D4FD23-BF5B-49EF-BBF8-5DA82725A1E6}" dt="2020-06-07T13:32:56.477" v="169" actId="1076"/>
        <pc:sldMkLst>
          <pc:docMk/>
          <pc:sldMk cId="3250626361" sldId="3588"/>
        </pc:sldMkLst>
        <pc:spChg chg="del">
          <ac:chgData name="Expert 01" userId="5fa54f9c57f16e07" providerId="LiveId" clId="{32D4FD23-BF5B-49EF-BBF8-5DA82725A1E6}" dt="2020-06-07T13:31:44.495" v="154" actId="478"/>
          <ac:spMkLst>
            <pc:docMk/>
            <pc:sldMk cId="3250626361" sldId="3588"/>
            <ac:spMk id="7" creationId="{64358F7D-F781-48EE-BCB7-4E2FD328F529}"/>
          </ac:spMkLst>
        </pc:spChg>
        <pc:spChg chg="del">
          <ac:chgData name="Expert 01" userId="5fa54f9c57f16e07" providerId="LiveId" clId="{32D4FD23-BF5B-49EF-BBF8-5DA82725A1E6}" dt="2020-06-07T13:31:44.495" v="154" actId="478"/>
          <ac:spMkLst>
            <pc:docMk/>
            <pc:sldMk cId="3250626361" sldId="3588"/>
            <ac:spMk id="8" creationId="{FF78689D-2046-435D-A991-EC51B51BD4CA}"/>
          </ac:spMkLst>
        </pc:spChg>
        <pc:spChg chg="mod">
          <ac:chgData name="Expert 01" userId="5fa54f9c57f16e07" providerId="LiveId" clId="{32D4FD23-BF5B-49EF-BBF8-5DA82725A1E6}" dt="2020-06-07T13:32:56.477" v="169" actId="1076"/>
          <ac:spMkLst>
            <pc:docMk/>
            <pc:sldMk cId="3250626361" sldId="3588"/>
            <ac:spMk id="9" creationId="{C46FB358-1D91-45E2-A076-333E52064656}"/>
          </ac:spMkLst>
        </pc:spChg>
        <pc:spChg chg="del">
          <ac:chgData name="Expert 01" userId="5fa54f9c57f16e07" providerId="LiveId" clId="{32D4FD23-BF5B-49EF-BBF8-5DA82725A1E6}" dt="2020-06-07T13:31:44.495" v="154" actId="478"/>
          <ac:spMkLst>
            <pc:docMk/>
            <pc:sldMk cId="3250626361" sldId="3588"/>
            <ac:spMk id="11" creationId="{2D6D34A4-B6B5-4545-A9CA-8C4C23F72D6B}"/>
          </ac:spMkLst>
        </pc:spChg>
        <pc:spChg chg="mod">
          <ac:chgData name="Expert 01" userId="5fa54f9c57f16e07" providerId="LiveId" clId="{32D4FD23-BF5B-49EF-BBF8-5DA82725A1E6}" dt="2020-06-07T13:32:56.477" v="169" actId="1076"/>
          <ac:spMkLst>
            <pc:docMk/>
            <pc:sldMk cId="3250626361" sldId="3588"/>
            <ac:spMk id="20" creationId="{CCC3E26D-52B2-45E9-9536-BD86AA86624C}"/>
          </ac:spMkLst>
        </pc:spChg>
        <pc:cxnChg chg="del">
          <ac:chgData name="Expert 01" userId="5fa54f9c57f16e07" providerId="LiveId" clId="{32D4FD23-BF5B-49EF-BBF8-5DA82725A1E6}" dt="2020-06-07T13:32:51.298" v="168" actId="478"/>
          <ac:cxnSpMkLst>
            <pc:docMk/>
            <pc:sldMk cId="3250626361" sldId="3588"/>
            <ac:cxnSpMk id="3" creationId="{77FEB93F-1090-491A-B530-F5C29D05A50B}"/>
          </ac:cxnSpMkLst>
        </pc:cxnChg>
      </pc:sldChg>
      <pc:sldChg chg="modSp mod">
        <pc:chgData name="Expert 01" userId="5fa54f9c57f16e07" providerId="LiveId" clId="{32D4FD23-BF5B-49EF-BBF8-5DA82725A1E6}" dt="2020-06-07T13:36:59.556" v="489" actId="20577"/>
        <pc:sldMkLst>
          <pc:docMk/>
          <pc:sldMk cId="874141888" sldId="3589"/>
        </pc:sldMkLst>
        <pc:spChg chg="mod">
          <ac:chgData name="Expert 01" userId="5fa54f9c57f16e07" providerId="LiveId" clId="{32D4FD23-BF5B-49EF-BBF8-5DA82725A1E6}" dt="2020-06-07T13:35:37.659" v="172" actId="20577"/>
          <ac:spMkLst>
            <pc:docMk/>
            <pc:sldMk cId="874141888" sldId="3589"/>
            <ac:spMk id="9" creationId="{FC8553A5-CF9F-4144-A898-56BF9BFD9BB4}"/>
          </ac:spMkLst>
        </pc:spChg>
        <pc:spChg chg="mod">
          <ac:chgData name="Expert 01" userId="5fa54f9c57f16e07" providerId="LiveId" clId="{32D4FD23-BF5B-49EF-BBF8-5DA82725A1E6}" dt="2020-06-07T13:36:59.556" v="489" actId="20577"/>
          <ac:spMkLst>
            <pc:docMk/>
            <pc:sldMk cId="874141888" sldId="3589"/>
            <ac:spMk id="13" creationId="{5047693B-F45D-4E8A-AF0E-D5132D5B2F55}"/>
          </ac:spMkLst>
        </pc:spChg>
      </pc:sldChg>
      <pc:sldMasterChg chg="del delSldLayout">
        <pc:chgData name="Expert 01" userId="5fa54f9c57f16e07" providerId="LiveId" clId="{32D4FD23-BF5B-49EF-BBF8-5DA82725A1E6}" dt="2020-06-07T13:32:59.124" v="170" actId="47"/>
        <pc:sldMasterMkLst>
          <pc:docMk/>
          <pc:sldMasterMk cId="0" sldId="2147483648"/>
        </pc:sldMasterMkLst>
        <pc:sldLayoutChg chg="del">
          <pc:chgData name="Expert 01" userId="5fa54f9c57f16e07" providerId="LiveId" clId="{32D4FD23-BF5B-49EF-BBF8-5DA82725A1E6}" dt="2020-06-07T13:32:59.124" v="170" actId="47"/>
          <pc:sldLayoutMkLst>
            <pc:docMk/>
            <pc:sldMasterMk cId="0" sldId="2147483648"/>
            <pc:sldLayoutMk cId="0" sldId="2147483649"/>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0"/>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1"/>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2"/>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3"/>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4"/>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5"/>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6"/>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7"/>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8"/>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59"/>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60"/>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61"/>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63"/>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66"/>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67"/>
          </pc:sldLayoutMkLst>
        </pc:sldLayoutChg>
        <pc:sldLayoutChg chg="del">
          <pc:chgData name="Expert 01" userId="5fa54f9c57f16e07" providerId="LiveId" clId="{32D4FD23-BF5B-49EF-BBF8-5DA82725A1E6}" dt="2020-06-07T13:32:59.124" v="170" actId="47"/>
          <pc:sldLayoutMkLst>
            <pc:docMk/>
            <pc:sldMasterMk cId="0" sldId="2147483648"/>
            <pc:sldLayoutMk cId="0" sldId="2147483668"/>
          </pc:sldLayoutMkLst>
        </pc:sldLayoutChg>
      </pc:sldMasterChg>
      <pc:sldMasterChg chg="modSldLayout">
        <pc:chgData name="Expert 01" userId="5fa54f9c57f16e07" providerId="LiveId" clId="{32D4FD23-BF5B-49EF-BBF8-5DA82725A1E6}" dt="2020-06-07T13:32:42.645" v="167"/>
        <pc:sldMasterMkLst>
          <pc:docMk/>
          <pc:sldMasterMk cId="2325435796" sldId="2147483681"/>
        </pc:sldMasterMkLst>
        <pc:sldLayoutChg chg="modSp">
          <pc:chgData name="Expert 01" userId="5fa54f9c57f16e07" providerId="LiveId" clId="{32D4FD23-BF5B-49EF-BBF8-5DA82725A1E6}" dt="2020-06-07T13:32:06.075" v="158"/>
          <pc:sldLayoutMkLst>
            <pc:docMk/>
            <pc:sldMasterMk cId="2325435796" sldId="2147483681"/>
            <pc:sldLayoutMk cId="2232351821" sldId="2147483690"/>
          </pc:sldLayoutMkLst>
          <pc:picChg chg="mod">
            <ac:chgData name="Expert 01" userId="5fa54f9c57f16e07" providerId="LiveId" clId="{32D4FD23-BF5B-49EF-BBF8-5DA82725A1E6}" dt="2020-06-07T13:32:06.075" v="158"/>
            <ac:picMkLst>
              <pc:docMk/>
              <pc:sldMasterMk cId="2325435796" sldId="2147483681"/>
              <pc:sldLayoutMk cId="2232351821" sldId="2147483690"/>
              <ac:picMk id="7" creationId="{35B9DCB6-E70A-4273-9980-11D6BAC99C82}"/>
            </ac:picMkLst>
          </pc:picChg>
        </pc:sldLayoutChg>
        <pc:sldLayoutChg chg="modSp">
          <pc:chgData name="Expert 01" userId="5fa54f9c57f16e07" providerId="LiveId" clId="{32D4FD23-BF5B-49EF-BBF8-5DA82725A1E6}" dt="2020-06-07T13:32:42.645" v="167"/>
          <pc:sldLayoutMkLst>
            <pc:docMk/>
            <pc:sldMasterMk cId="2325435796" sldId="2147483681"/>
            <pc:sldLayoutMk cId="897218230" sldId="2147483705"/>
          </pc:sldLayoutMkLst>
          <pc:picChg chg="mod">
            <ac:chgData name="Expert 01" userId="5fa54f9c57f16e07" providerId="LiveId" clId="{32D4FD23-BF5B-49EF-BBF8-5DA82725A1E6}" dt="2020-06-07T13:32:42.645" v="167"/>
            <ac:picMkLst>
              <pc:docMk/>
              <pc:sldMasterMk cId="2325435796" sldId="2147483681"/>
              <pc:sldLayoutMk cId="897218230" sldId="2147483705"/>
              <ac:picMk id="7" creationId="{35B9DCB6-E70A-4273-9980-11D6BAC99C82}"/>
            </ac:picMkLst>
          </pc:picChg>
        </pc:sldLayoutChg>
      </pc:sldMasterChg>
    </pc:docChg>
  </pc:docChgLst>
  <pc:docChgLst>
    <pc:chgData name="Celes Emilio Sia" userId="b995eda8-0902-422d-b314-e2c6d637af89" providerId="ADAL" clId="{F8AED885-88CB-4B23-BE05-3D808CA0887B}"/>
    <pc:docChg chg="undo custSel addSld delSld modSld sldOrd modSection">
      <pc:chgData name="Celes Emilio Sia" userId="b995eda8-0902-422d-b314-e2c6d637af89" providerId="ADAL" clId="{F8AED885-88CB-4B23-BE05-3D808CA0887B}" dt="2020-06-17T00:37:57.685" v="3683" actId="14100"/>
      <pc:docMkLst>
        <pc:docMk/>
      </pc:docMkLst>
      <pc:sldChg chg="modSp mod">
        <pc:chgData name="Celes Emilio Sia" userId="b995eda8-0902-422d-b314-e2c6d637af89" providerId="ADAL" clId="{F8AED885-88CB-4B23-BE05-3D808CA0887B}" dt="2020-06-16T22:23:36.470" v="423" actId="1076"/>
        <pc:sldMkLst>
          <pc:docMk/>
          <pc:sldMk cId="3084566055" sldId="268"/>
        </pc:sldMkLst>
        <pc:spChg chg="mod">
          <ac:chgData name="Celes Emilio Sia" userId="b995eda8-0902-422d-b314-e2c6d637af89" providerId="ADAL" clId="{F8AED885-88CB-4B23-BE05-3D808CA0887B}" dt="2020-06-16T22:23:36.470" v="423" actId="1076"/>
          <ac:spMkLst>
            <pc:docMk/>
            <pc:sldMk cId="3084566055" sldId="268"/>
            <ac:spMk id="4" creationId="{63E128A9-8783-441B-8579-D30162544159}"/>
          </ac:spMkLst>
        </pc:spChg>
      </pc:sldChg>
      <pc:sldChg chg="add ord">
        <pc:chgData name="Celes Emilio Sia" userId="b995eda8-0902-422d-b314-e2c6d637af89" providerId="ADAL" clId="{F8AED885-88CB-4B23-BE05-3D808CA0887B}" dt="2020-06-17T00:37:27.104" v="3679"/>
        <pc:sldMkLst>
          <pc:docMk/>
          <pc:sldMk cId="3139088639" sldId="356"/>
        </pc:sldMkLst>
      </pc:sldChg>
      <pc:sldChg chg="del">
        <pc:chgData name="Celes Emilio Sia" userId="b995eda8-0902-422d-b314-e2c6d637af89" providerId="ADAL" clId="{F8AED885-88CB-4B23-BE05-3D808CA0887B}" dt="2020-06-17T00:37:30.263" v="3680" actId="47"/>
        <pc:sldMkLst>
          <pc:docMk/>
          <pc:sldMk cId="2891126908" sldId="365"/>
        </pc:sldMkLst>
      </pc:sldChg>
      <pc:sldChg chg="addSp delSp modSp mod">
        <pc:chgData name="Celes Emilio Sia" userId="b995eda8-0902-422d-b314-e2c6d637af89" providerId="ADAL" clId="{F8AED885-88CB-4B23-BE05-3D808CA0887B}" dt="2020-06-16T22:30:07.873" v="600" actId="478"/>
        <pc:sldMkLst>
          <pc:docMk/>
          <pc:sldMk cId="800586132" sldId="3557"/>
        </pc:sldMkLst>
        <pc:spChg chg="del mod ord">
          <ac:chgData name="Celes Emilio Sia" userId="b995eda8-0902-422d-b314-e2c6d637af89" providerId="ADAL" clId="{F8AED885-88CB-4B23-BE05-3D808CA0887B}" dt="2020-06-16T22:29:56.259" v="597" actId="478"/>
          <ac:spMkLst>
            <pc:docMk/>
            <pc:sldMk cId="800586132" sldId="3557"/>
            <ac:spMk id="3" creationId="{00000000-0000-0000-0000-000000000000}"/>
          </ac:spMkLst>
        </pc:spChg>
        <pc:spChg chg="add del mod">
          <ac:chgData name="Celes Emilio Sia" userId="b995eda8-0902-422d-b314-e2c6d637af89" providerId="ADAL" clId="{F8AED885-88CB-4B23-BE05-3D808CA0887B}" dt="2020-06-16T21:58:10.858" v="15" actId="478"/>
          <ac:spMkLst>
            <pc:docMk/>
            <pc:sldMk cId="800586132" sldId="3557"/>
            <ac:spMk id="6" creationId="{FE1335DA-E2F5-45BE-A273-CDFC21B5ABF4}"/>
          </ac:spMkLst>
        </pc:spChg>
        <pc:spChg chg="add del mod">
          <ac:chgData name="Celes Emilio Sia" userId="b995eda8-0902-422d-b314-e2c6d637af89" providerId="ADAL" clId="{F8AED885-88CB-4B23-BE05-3D808CA0887B}" dt="2020-06-16T22:06:33.476" v="93" actId="478"/>
          <ac:spMkLst>
            <pc:docMk/>
            <pc:sldMk cId="800586132" sldId="3557"/>
            <ac:spMk id="9" creationId="{527CA07D-417A-449C-A2A1-5CAB9FAE716E}"/>
          </ac:spMkLst>
        </pc:spChg>
        <pc:spChg chg="mod">
          <ac:chgData name="Celes Emilio Sia" userId="b995eda8-0902-422d-b314-e2c6d637af89" providerId="ADAL" clId="{F8AED885-88CB-4B23-BE05-3D808CA0887B}" dt="2020-06-16T22:25:52.824" v="459" actId="1076"/>
          <ac:spMkLst>
            <pc:docMk/>
            <pc:sldMk cId="800586132" sldId="3557"/>
            <ac:spMk id="11" creationId="{00000000-0000-0000-0000-000000000000}"/>
          </ac:spMkLst>
        </pc:spChg>
        <pc:spChg chg="add del mod">
          <ac:chgData name="Celes Emilio Sia" userId="b995eda8-0902-422d-b314-e2c6d637af89" providerId="ADAL" clId="{F8AED885-88CB-4B23-BE05-3D808CA0887B}" dt="2020-06-16T22:13:40.964" v="141" actId="478"/>
          <ac:spMkLst>
            <pc:docMk/>
            <pc:sldMk cId="800586132" sldId="3557"/>
            <ac:spMk id="13" creationId="{7E42A7A1-0318-4C60-A71E-0450102D97B2}"/>
          </ac:spMkLst>
        </pc:spChg>
        <pc:spChg chg="add del mod ord">
          <ac:chgData name="Celes Emilio Sia" userId="b995eda8-0902-422d-b314-e2c6d637af89" providerId="ADAL" clId="{F8AED885-88CB-4B23-BE05-3D808CA0887B}" dt="2020-06-16T22:25:06.735" v="439" actId="478"/>
          <ac:spMkLst>
            <pc:docMk/>
            <pc:sldMk cId="800586132" sldId="3557"/>
            <ac:spMk id="15" creationId="{92197617-84C6-4DD5-8194-7F88D0D5880A}"/>
          </ac:spMkLst>
        </pc:spChg>
        <pc:spChg chg="add del mod">
          <ac:chgData name="Celes Emilio Sia" userId="b995eda8-0902-422d-b314-e2c6d637af89" providerId="ADAL" clId="{F8AED885-88CB-4B23-BE05-3D808CA0887B}" dt="2020-06-16T22:25:09.124" v="440" actId="478"/>
          <ac:spMkLst>
            <pc:docMk/>
            <pc:sldMk cId="800586132" sldId="3557"/>
            <ac:spMk id="16" creationId="{2CFB0784-99A0-43BF-8883-8112976545BE}"/>
          </ac:spMkLst>
        </pc:spChg>
        <pc:spChg chg="add del">
          <ac:chgData name="Celes Emilio Sia" userId="b995eda8-0902-422d-b314-e2c6d637af89" providerId="ADAL" clId="{F8AED885-88CB-4B23-BE05-3D808CA0887B}" dt="2020-06-16T22:25:16.354" v="442" actId="478"/>
          <ac:spMkLst>
            <pc:docMk/>
            <pc:sldMk cId="800586132" sldId="3557"/>
            <ac:spMk id="17" creationId="{0371ACA2-4AA7-44ED-97E5-2DCBCB8648D3}"/>
          </ac:spMkLst>
        </pc:spChg>
        <pc:spChg chg="add del mod">
          <ac:chgData name="Celes Emilio Sia" userId="b995eda8-0902-422d-b314-e2c6d637af89" providerId="ADAL" clId="{F8AED885-88CB-4B23-BE05-3D808CA0887B}" dt="2020-06-16T22:27:44.400" v="486" actId="478"/>
          <ac:spMkLst>
            <pc:docMk/>
            <pc:sldMk cId="800586132" sldId="3557"/>
            <ac:spMk id="19" creationId="{3426F17A-5C68-4BFA-92C6-885CD060CBDD}"/>
          </ac:spMkLst>
        </pc:spChg>
        <pc:spChg chg="add del mod">
          <ac:chgData name="Celes Emilio Sia" userId="b995eda8-0902-422d-b314-e2c6d637af89" providerId="ADAL" clId="{F8AED885-88CB-4B23-BE05-3D808CA0887B}" dt="2020-06-16T22:30:07.873" v="600" actId="478"/>
          <ac:spMkLst>
            <pc:docMk/>
            <pc:sldMk cId="800586132" sldId="3557"/>
            <ac:spMk id="20" creationId="{A673AFCD-0FFC-4724-8784-A7818A4157FB}"/>
          </ac:spMkLst>
        </pc:spChg>
        <pc:spChg chg="add mod">
          <ac:chgData name="Celes Emilio Sia" userId="b995eda8-0902-422d-b314-e2c6d637af89" providerId="ADAL" clId="{F8AED885-88CB-4B23-BE05-3D808CA0887B}" dt="2020-06-16T22:30:05.583" v="599" actId="14100"/>
          <ac:spMkLst>
            <pc:docMk/>
            <pc:sldMk cId="800586132" sldId="3557"/>
            <ac:spMk id="21" creationId="{95D8B0DD-6F27-4783-AC6C-87C6C32FC1D1}"/>
          </ac:spMkLst>
        </pc:spChg>
        <pc:spChg chg="add mod">
          <ac:chgData name="Celes Emilio Sia" userId="b995eda8-0902-422d-b314-e2c6d637af89" providerId="ADAL" clId="{F8AED885-88CB-4B23-BE05-3D808CA0887B}" dt="2020-06-16T22:26:23.882" v="464" actId="1076"/>
          <ac:spMkLst>
            <pc:docMk/>
            <pc:sldMk cId="800586132" sldId="3557"/>
            <ac:spMk id="22" creationId="{F2D2CF58-7191-4A3F-A8E2-F222A7CDC392}"/>
          </ac:spMkLst>
        </pc:spChg>
        <pc:spChg chg="add mod ord">
          <ac:chgData name="Celes Emilio Sia" userId="b995eda8-0902-422d-b314-e2c6d637af89" providerId="ADAL" clId="{F8AED885-88CB-4B23-BE05-3D808CA0887B}" dt="2020-06-16T22:26:51.078" v="467" actId="167"/>
          <ac:spMkLst>
            <pc:docMk/>
            <pc:sldMk cId="800586132" sldId="3557"/>
            <ac:spMk id="23" creationId="{47D56505-1D40-4B9D-8C35-628CE12BC765}"/>
          </ac:spMkLst>
        </pc:spChg>
        <pc:spChg chg="add mod">
          <ac:chgData name="Celes Emilio Sia" userId="b995eda8-0902-422d-b314-e2c6d637af89" providerId="ADAL" clId="{F8AED885-88CB-4B23-BE05-3D808CA0887B}" dt="2020-06-16T22:27:48.996" v="487" actId="14100"/>
          <ac:spMkLst>
            <pc:docMk/>
            <pc:sldMk cId="800586132" sldId="3557"/>
            <ac:spMk id="24" creationId="{2132EB5F-09F2-4CDC-86BB-5F0745B7E001}"/>
          </ac:spMkLst>
        </pc:spChg>
        <pc:spChg chg="add mod">
          <ac:chgData name="Celes Emilio Sia" userId="b995eda8-0902-422d-b314-e2c6d637af89" providerId="ADAL" clId="{F8AED885-88CB-4B23-BE05-3D808CA0887B}" dt="2020-06-16T22:29:56.910" v="598"/>
          <ac:spMkLst>
            <pc:docMk/>
            <pc:sldMk cId="800586132" sldId="3557"/>
            <ac:spMk id="27" creationId="{F4C6D376-8775-4905-AEE5-11A8323A1ECF}"/>
          </ac:spMkLst>
        </pc:spChg>
        <pc:picChg chg="add del mod ord modCrop">
          <ac:chgData name="Celes Emilio Sia" userId="b995eda8-0902-422d-b314-e2c6d637af89" providerId="ADAL" clId="{F8AED885-88CB-4B23-BE05-3D808CA0887B}" dt="2020-06-16T22:04:06.177" v="90" actId="478"/>
          <ac:picMkLst>
            <pc:docMk/>
            <pc:sldMk cId="800586132" sldId="3557"/>
            <ac:picMk id="4" creationId="{CB1E6578-347A-4F4E-84B2-BB0E1717DDCA}"/>
          </ac:picMkLst>
        </pc:picChg>
        <pc:picChg chg="add del mod">
          <ac:chgData name="Celes Emilio Sia" userId="b995eda8-0902-422d-b314-e2c6d637af89" providerId="ADAL" clId="{F8AED885-88CB-4B23-BE05-3D808CA0887B}" dt="2020-06-16T21:58:12.278" v="16" actId="478"/>
          <ac:picMkLst>
            <pc:docMk/>
            <pc:sldMk cId="800586132" sldId="3557"/>
            <ac:picMk id="5" creationId="{56576B8F-3EF0-43F0-A2C4-38046EA56FC2}"/>
          </ac:picMkLst>
        </pc:picChg>
        <pc:picChg chg="add del mod">
          <ac:chgData name="Celes Emilio Sia" userId="b995eda8-0902-422d-b314-e2c6d637af89" providerId="ADAL" clId="{F8AED885-88CB-4B23-BE05-3D808CA0887B}" dt="2020-06-16T22:09:00.308" v="117" actId="478"/>
          <ac:picMkLst>
            <pc:docMk/>
            <pc:sldMk cId="800586132" sldId="3557"/>
            <ac:picMk id="8" creationId="{50DB568D-BBC6-4A77-8155-D1E7E37BAB7B}"/>
          </ac:picMkLst>
        </pc:picChg>
        <pc:picChg chg="add del mod">
          <ac:chgData name="Celes Emilio Sia" userId="b995eda8-0902-422d-b314-e2c6d637af89" providerId="ADAL" clId="{F8AED885-88CB-4B23-BE05-3D808CA0887B}" dt="2020-06-16T22:16:44.718" v="177" actId="478"/>
          <ac:picMkLst>
            <pc:docMk/>
            <pc:sldMk cId="800586132" sldId="3557"/>
            <ac:picMk id="10" creationId="{83D497FE-E996-43D9-8D99-4C0496EB5F26}"/>
          </ac:picMkLst>
        </pc:picChg>
        <pc:picChg chg="add del mod">
          <ac:chgData name="Celes Emilio Sia" userId="b995eda8-0902-422d-b314-e2c6d637af89" providerId="ADAL" clId="{F8AED885-88CB-4B23-BE05-3D808CA0887B}" dt="2020-06-16T22:29:56.259" v="597" actId="478"/>
          <ac:picMkLst>
            <pc:docMk/>
            <pc:sldMk cId="800586132" sldId="3557"/>
            <ac:picMk id="14" creationId="{8B812D4E-D385-49CB-B7C2-D38AD7E0E487}"/>
          </ac:picMkLst>
        </pc:picChg>
        <pc:picChg chg="add mod">
          <ac:chgData name="Celes Emilio Sia" userId="b995eda8-0902-422d-b314-e2c6d637af89" providerId="ADAL" clId="{F8AED885-88CB-4B23-BE05-3D808CA0887B}" dt="2020-06-16T22:29:56.910" v="598"/>
          <ac:picMkLst>
            <pc:docMk/>
            <pc:sldMk cId="800586132" sldId="3557"/>
            <ac:picMk id="28" creationId="{1A61BAB9-8ADC-4164-9337-69B3BCB383F2}"/>
          </ac:picMkLst>
        </pc:picChg>
        <pc:picChg chg="mod">
          <ac:chgData name="Celes Emilio Sia" userId="b995eda8-0902-422d-b314-e2c6d637af89" providerId="ADAL" clId="{F8AED885-88CB-4B23-BE05-3D808CA0887B}" dt="2020-06-16T22:27:41.625" v="485" actId="1036"/>
          <ac:picMkLst>
            <pc:docMk/>
            <pc:sldMk cId="800586132" sldId="3557"/>
            <ac:picMk id="1026" creationId="{00000000-0000-0000-0000-000000000000}"/>
          </ac:picMkLst>
        </pc:picChg>
        <pc:picChg chg="add del mod">
          <ac:chgData name="Celes Emilio Sia" userId="b995eda8-0902-422d-b314-e2c6d637af89" providerId="ADAL" clId="{F8AED885-88CB-4B23-BE05-3D808CA0887B}" dt="2020-06-16T22:19:46.049" v="353" actId="478"/>
          <ac:picMkLst>
            <pc:docMk/>
            <pc:sldMk cId="800586132" sldId="3557"/>
            <ac:picMk id="1028" creationId="{83D6A907-DC10-42EB-83D3-78A330D63D93}"/>
          </ac:picMkLst>
        </pc:picChg>
      </pc:sldChg>
      <pc:sldChg chg="addSp delSp modSp mod">
        <pc:chgData name="Celes Emilio Sia" userId="b995eda8-0902-422d-b314-e2c6d637af89" providerId="ADAL" clId="{F8AED885-88CB-4B23-BE05-3D808CA0887B}" dt="2020-06-16T22:52:58.918" v="1025" actId="1076"/>
        <pc:sldMkLst>
          <pc:docMk/>
          <pc:sldMk cId="2192172265" sldId="3559"/>
        </pc:sldMkLst>
        <pc:spChg chg="del">
          <ac:chgData name="Celes Emilio Sia" userId="b995eda8-0902-422d-b314-e2c6d637af89" providerId="ADAL" clId="{F8AED885-88CB-4B23-BE05-3D808CA0887B}" dt="2020-06-16T22:50:18.669" v="974" actId="478"/>
          <ac:spMkLst>
            <pc:docMk/>
            <pc:sldMk cId="2192172265" sldId="3559"/>
            <ac:spMk id="3" creationId="{00000000-0000-0000-0000-000000000000}"/>
          </ac:spMkLst>
        </pc:spChg>
        <pc:spChg chg="add del mod">
          <ac:chgData name="Celes Emilio Sia" userId="b995eda8-0902-422d-b314-e2c6d637af89" providerId="ADAL" clId="{F8AED885-88CB-4B23-BE05-3D808CA0887B}" dt="2020-06-16T22:52:00.382" v="1010" actId="478"/>
          <ac:spMkLst>
            <pc:docMk/>
            <pc:sldMk cId="2192172265" sldId="3559"/>
            <ac:spMk id="5" creationId="{4C847D28-7309-4C7F-BB09-70E1404A9BEA}"/>
          </ac:spMkLst>
        </pc:spChg>
        <pc:spChg chg="add mod">
          <ac:chgData name="Celes Emilio Sia" userId="b995eda8-0902-422d-b314-e2c6d637af89" providerId="ADAL" clId="{F8AED885-88CB-4B23-BE05-3D808CA0887B}" dt="2020-06-16T22:50:10.192" v="972"/>
          <ac:spMkLst>
            <pc:docMk/>
            <pc:sldMk cId="2192172265" sldId="3559"/>
            <ac:spMk id="6" creationId="{0E1BED87-C41F-4483-897D-B0407BE5B9DE}"/>
          </ac:spMkLst>
        </pc:spChg>
        <pc:spChg chg="add mod">
          <ac:chgData name="Celes Emilio Sia" userId="b995eda8-0902-422d-b314-e2c6d637af89" providerId="ADAL" clId="{F8AED885-88CB-4B23-BE05-3D808CA0887B}" dt="2020-06-16T22:50:10.192" v="972"/>
          <ac:spMkLst>
            <pc:docMk/>
            <pc:sldMk cId="2192172265" sldId="3559"/>
            <ac:spMk id="8" creationId="{2E7DF4C9-0363-4017-9B11-976930870E52}"/>
          </ac:spMkLst>
        </pc:spChg>
        <pc:spChg chg="add mod">
          <ac:chgData name="Celes Emilio Sia" userId="b995eda8-0902-422d-b314-e2c6d637af89" providerId="ADAL" clId="{F8AED885-88CB-4B23-BE05-3D808CA0887B}" dt="2020-06-16T22:50:10.192" v="972"/>
          <ac:spMkLst>
            <pc:docMk/>
            <pc:sldMk cId="2192172265" sldId="3559"/>
            <ac:spMk id="9" creationId="{486AAD90-23B7-4F8A-A791-803737F9A009}"/>
          </ac:spMkLst>
        </pc:spChg>
        <pc:spChg chg="add del mod">
          <ac:chgData name="Celes Emilio Sia" userId="b995eda8-0902-422d-b314-e2c6d637af89" providerId="ADAL" clId="{F8AED885-88CB-4B23-BE05-3D808CA0887B}" dt="2020-06-16T22:50:20.908" v="975" actId="478"/>
          <ac:spMkLst>
            <pc:docMk/>
            <pc:sldMk cId="2192172265" sldId="3559"/>
            <ac:spMk id="10" creationId="{5B6245BA-E7CE-43F6-B929-EB4B18348BAB}"/>
          </ac:spMkLst>
        </pc:spChg>
        <pc:spChg chg="del">
          <ac:chgData name="Celes Emilio Sia" userId="b995eda8-0902-422d-b314-e2c6d637af89" providerId="ADAL" clId="{F8AED885-88CB-4B23-BE05-3D808CA0887B}" dt="2020-06-16T22:51:26.542" v="992" actId="478"/>
          <ac:spMkLst>
            <pc:docMk/>
            <pc:sldMk cId="2192172265" sldId="3559"/>
            <ac:spMk id="11" creationId="{00000000-0000-0000-0000-000000000000}"/>
          </ac:spMkLst>
        </pc:spChg>
        <pc:spChg chg="add del mod">
          <ac:chgData name="Celes Emilio Sia" userId="b995eda8-0902-422d-b314-e2c6d637af89" providerId="ADAL" clId="{F8AED885-88CB-4B23-BE05-3D808CA0887B}" dt="2020-06-16T22:52:35.241" v="1018"/>
          <ac:spMkLst>
            <pc:docMk/>
            <pc:sldMk cId="2192172265" sldId="3559"/>
            <ac:spMk id="12" creationId="{64EE6CE6-B62F-4163-8F49-54F42A127C4B}"/>
          </ac:spMkLst>
        </pc:spChg>
        <pc:spChg chg="add mod">
          <ac:chgData name="Celes Emilio Sia" userId="b995eda8-0902-422d-b314-e2c6d637af89" providerId="ADAL" clId="{F8AED885-88CB-4B23-BE05-3D808CA0887B}" dt="2020-06-16T22:51:36.843" v="1003" actId="1076"/>
          <ac:spMkLst>
            <pc:docMk/>
            <pc:sldMk cId="2192172265" sldId="3559"/>
            <ac:spMk id="13" creationId="{3788CE35-CA32-4A5B-9056-A7D3C6CBAD64}"/>
          </ac:spMkLst>
        </pc:spChg>
        <pc:spChg chg="add del mod">
          <ac:chgData name="Celes Emilio Sia" userId="b995eda8-0902-422d-b314-e2c6d637af89" providerId="ADAL" clId="{F8AED885-88CB-4B23-BE05-3D808CA0887B}" dt="2020-06-16T22:51:47.718" v="1006"/>
          <ac:spMkLst>
            <pc:docMk/>
            <pc:sldMk cId="2192172265" sldId="3559"/>
            <ac:spMk id="14" creationId="{850BB377-BC6E-45C9-B810-85B915914A1B}"/>
          </ac:spMkLst>
        </pc:spChg>
        <pc:spChg chg="add del mod">
          <ac:chgData name="Celes Emilio Sia" userId="b995eda8-0902-422d-b314-e2c6d637af89" providerId="ADAL" clId="{F8AED885-88CB-4B23-BE05-3D808CA0887B}" dt="2020-06-16T22:52:35.241" v="1018"/>
          <ac:spMkLst>
            <pc:docMk/>
            <pc:sldMk cId="2192172265" sldId="3559"/>
            <ac:spMk id="15" creationId="{D8AAF7F0-394C-4ADA-B9AA-343BDA91EFFF}"/>
          </ac:spMkLst>
        </pc:spChg>
        <pc:spChg chg="add del mod">
          <ac:chgData name="Celes Emilio Sia" userId="b995eda8-0902-422d-b314-e2c6d637af89" providerId="ADAL" clId="{F8AED885-88CB-4B23-BE05-3D808CA0887B}" dt="2020-06-16T22:52:35.241" v="1018"/>
          <ac:spMkLst>
            <pc:docMk/>
            <pc:sldMk cId="2192172265" sldId="3559"/>
            <ac:spMk id="17" creationId="{D6C2A234-E194-4678-AE57-81E5F7841AB4}"/>
          </ac:spMkLst>
        </pc:spChg>
        <pc:spChg chg="mod ord">
          <ac:chgData name="Celes Emilio Sia" userId="b995eda8-0902-422d-b314-e2c6d637af89" providerId="ADAL" clId="{F8AED885-88CB-4B23-BE05-3D808CA0887B}" dt="2020-06-16T22:52:56.279" v="1024" actId="14100"/>
          <ac:spMkLst>
            <pc:docMk/>
            <pc:sldMk cId="2192172265" sldId="3559"/>
            <ac:spMk id="18" creationId="{B3226990-FD55-4BB6-9AFB-0198A811BF80}"/>
          </ac:spMkLst>
        </pc:spChg>
        <pc:picChg chg="mod">
          <ac:chgData name="Celes Emilio Sia" userId="b995eda8-0902-422d-b314-e2c6d637af89" providerId="ADAL" clId="{F8AED885-88CB-4B23-BE05-3D808CA0887B}" dt="2020-06-16T22:51:34.203" v="1002" actId="1036"/>
          <ac:picMkLst>
            <pc:docMk/>
            <pc:sldMk cId="2192172265" sldId="3559"/>
            <ac:picMk id="2" creationId="{00000000-0000-0000-0000-000000000000}"/>
          </ac:picMkLst>
        </pc:picChg>
        <pc:picChg chg="add mod">
          <ac:chgData name="Celes Emilio Sia" userId="b995eda8-0902-422d-b314-e2c6d637af89" providerId="ADAL" clId="{F8AED885-88CB-4B23-BE05-3D808CA0887B}" dt="2020-06-16T22:50:10.192" v="972"/>
          <ac:picMkLst>
            <pc:docMk/>
            <pc:sldMk cId="2192172265" sldId="3559"/>
            <ac:picMk id="7" creationId="{7ADB6ECF-9DA4-4A07-96F6-1B77B85E2BA4}"/>
          </ac:picMkLst>
        </pc:picChg>
        <pc:picChg chg="add mod">
          <ac:chgData name="Celes Emilio Sia" userId="b995eda8-0902-422d-b314-e2c6d637af89" providerId="ADAL" clId="{F8AED885-88CB-4B23-BE05-3D808CA0887B}" dt="2020-06-16T22:52:58.918" v="1025" actId="1076"/>
          <ac:picMkLst>
            <pc:docMk/>
            <pc:sldMk cId="2192172265" sldId="3559"/>
            <ac:picMk id="6146" creationId="{ED042420-90DD-4249-BFA8-40CC57475EF6}"/>
          </ac:picMkLst>
        </pc:picChg>
      </pc:sldChg>
      <pc:sldChg chg="addSp delSp modSp mod">
        <pc:chgData name="Celes Emilio Sia" userId="b995eda8-0902-422d-b314-e2c6d637af89" providerId="ADAL" clId="{F8AED885-88CB-4B23-BE05-3D808CA0887B}" dt="2020-06-17T00:06:48.165" v="2722" actId="1076"/>
        <pc:sldMkLst>
          <pc:docMk/>
          <pc:sldMk cId="3825409946" sldId="3560"/>
        </pc:sldMkLst>
        <pc:spChg chg="del">
          <ac:chgData name="Celes Emilio Sia" userId="b995eda8-0902-422d-b314-e2c6d637af89" providerId="ADAL" clId="{F8AED885-88CB-4B23-BE05-3D808CA0887B}" dt="2020-06-16T22:40:02.742" v="852" actId="478"/>
          <ac:spMkLst>
            <pc:docMk/>
            <pc:sldMk cId="3825409946" sldId="3560"/>
            <ac:spMk id="3" creationId="{00000000-0000-0000-0000-000000000000}"/>
          </ac:spMkLst>
        </pc:spChg>
        <pc:spChg chg="add mod">
          <ac:chgData name="Celes Emilio Sia" userId="b995eda8-0902-422d-b314-e2c6d637af89" providerId="ADAL" clId="{F8AED885-88CB-4B23-BE05-3D808CA0887B}" dt="2020-06-17T00:06:48.165" v="2722" actId="1076"/>
          <ac:spMkLst>
            <pc:docMk/>
            <pc:sldMk cId="3825409946" sldId="3560"/>
            <ac:spMk id="5" creationId="{3FFFD98C-2B77-4C82-994B-EDE33421982D}"/>
          </ac:spMkLst>
        </pc:spChg>
        <pc:spChg chg="add del mod">
          <ac:chgData name="Celes Emilio Sia" userId="b995eda8-0902-422d-b314-e2c6d637af89" providerId="ADAL" clId="{F8AED885-88CB-4B23-BE05-3D808CA0887B}" dt="2020-06-16T22:40:05.986" v="853" actId="478"/>
          <ac:spMkLst>
            <pc:docMk/>
            <pc:sldMk cId="3825409946" sldId="3560"/>
            <ac:spMk id="6" creationId="{2D0C689A-BFF7-4087-85FB-D71898254248}"/>
          </ac:spMkLst>
        </pc:spChg>
        <pc:spChg chg="add del mod ord">
          <ac:chgData name="Celes Emilio Sia" userId="b995eda8-0902-422d-b314-e2c6d637af89" providerId="ADAL" clId="{F8AED885-88CB-4B23-BE05-3D808CA0887B}" dt="2020-06-16T22:48:46.018" v="931"/>
          <ac:spMkLst>
            <pc:docMk/>
            <pc:sldMk cId="3825409946" sldId="3560"/>
            <ac:spMk id="7" creationId="{DCF973E5-0579-428D-9FDE-0CDCCFD8514C}"/>
          </ac:spMkLst>
        </pc:spChg>
        <pc:spChg chg="add mod ord">
          <ac:chgData name="Celes Emilio Sia" userId="b995eda8-0902-422d-b314-e2c6d637af89" providerId="ADAL" clId="{F8AED885-88CB-4B23-BE05-3D808CA0887B}" dt="2020-06-16T22:49:32.870" v="969" actId="14100"/>
          <ac:spMkLst>
            <pc:docMk/>
            <pc:sldMk cId="3825409946" sldId="3560"/>
            <ac:spMk id="8" creationId="{22974F56-7420-43A2-90EB-EFB0396771A7}"/>
          </ac:spMkLst>
        </pc:spChg>
        <pc:spChg chg="add del mod">
          <ac:chgData name="Celes Emilio Sia" userId="b995eda8-0902-422d-b314-e2c6d637af89" providerId="ADAL" clId="{F8AED885-88CB-4B23-BE05-3D808CA0887B}" dt="2020-06-16T22:47:36.854" v="916" actId="478"/>
          <ac:spMkLst>
            <pc:docMk/>
            <pc:sldMk cId="3825409946" sldId="3560"/>
            <ac:spMk id="9" creationId="{0A039E85-7D16-44E9-8432-946477313550}"/>
          </ac:spMkLst>
        </pc:spChg>
        <pc:spChg chg="add mod ord">
          <ac:chgData name="Celes Emilio Sia" userId="b995eda8-0902-422d-b314-e2c6d637af89" providerId="ADAL" clId="{F8AED885-88CB-4B23-BE05-3D808CA0887B}" dt="2020-06-16T22:45:58.308" v="896" actId="554"/>
          <ac:spMkLst>
            <pc:docMk/>
            <pc:sldMk cId="3825409946" sldId="3560"/>
            <ac:spMk id="10" creationId="{022F6C1A-9329-4064-8C09-E6734ED8C345}"/>
          </ac:spMkLst>
        </pc:spChg>
        <pc:spChg chg="del">
          <ac:chgData name="Celes Emilio Sia" userId="b995eda8-0902-422d-b314-e2c6d637af89" providerId="ADAL" clId="{F8AED885-88CB-4B23-BE05-3D808CA0887B}" dt="2020-06-16T22:40:08.211" v="854" actId="478"/>
          <ac:spMkLst>
            <pc:docMk/>
            <pc:sldMk cId="3825409946" sldId="3560"/>
            <ac:spMk id="11" creationId="{00000000-0000-0000-0000-000000000000}"/>
          </ac:spMkLst>
        </pc:spChg>
        <pc:spChg chg="add del">
          <ac:chgData name="Celes Emilio Sia" userId="b995eda8-0902-422d-b314-e2c6d637af89" providerId="ADAL" clId="{F8AED885-88CB-4B23-BE05-3D808CA0887B}" dt="2020-06-16T22:48:46.018" v="931"/>
          <ac:spMkLst>
            <pc:docMk/>
            <pc:sldMk cId="3825409946" sldId="3560"/>
            <ac:spMk id="12" creationId="{98EAA3DC-A00F-45C4-845A-FB6959B432C9}"/>
          </ac:spMkLst>
        </pc:spChg>
        <pc:spChg chg="add del mod">
          <ac:chgData name="Celes Emilio Sia" userId="b995eda8-0902-422d-b314-e2c6d637af89" providerId="ADAL" clId="{F8AED885-88CB-4B23-BE05-3D808CA0887B}" dt="2020-06-16T22:48:46.018" v="931"/>
          <ac:spMkLst>
            <pc:docMk/>
            <pc:sldMk cId="3825409946" sldId="3560"/>
            <ac:spMk id="14" creationId="{CF084EB9-00AE-45E2-B25E-B5CFBD47E7F6}"/>
          </ac:spMkLst>
        </pc:spChg>
        <pc:spChg chg="mod">
          <ac:chgData name="Celes Emilio Sia" userId="b995eda8-0902-422d-b314-e2c6d637af89" providerId="ADAL" clId="{F8AED885-88CB-4B23-BE05-3D808CA0887B}" dt="2020-06-16T22:48:46.018" v="931"/>
          <ac:spMkLst>
            <pc:docMk/>
            <pc:sldMk cId="3825409946" sldId="3560"/>
            <ac:spMk id="15" creationId="{80DCD455-557C-4DC7-A0E6-948606FD74B1}"/>
          </ac:spMkLst>
        </pc:spChg>
        <pc:spChg chg="add mod">
          <ac:chgData name="Celes Emilio Sia" userId="b995eda8-0902-422d-b314-e2c6d637af89" providerId="ADAL" clId="{F8AED885-88CB-4B23-BE05-3D808CA0887B}" dt="2020-06-16T22:49:11.730" v="961"/>
          <ac:spMkLst>
            <pc:docMk/>
            <pc:sldMk cId="3825409946" sldId="3560"/>
            <ac:spMk id="16" creationId="{5D37E032-1A9D-409F-966E-1AE56003D3E5}"/>
          </ac:spMkLst>
        </pc:spChg>
        <pc:picChg chg="mod">
          <ac:chgData name="Celes Emilio Sia" userId="b995eda8-0902-422d-b314-e2c6d637af89" providerId="ADAL" clId="{F8AED885-88CB-4B23-BE05-3D808CA0887B}" dt="2020-06-17T00:06:41.728" v="2721" actId="1076"/>
          <ac:picMkLst>
            <pc:docMk/>
            <pc:sldMk cId="3825409946" sldId="3560"/>
            <ac:picMk id="2" creationId="{00000000-0000-0000-0000-000000000000}"/>
          </ac:picMkLst>
        </pc:picChg>
        <pc:picChg chg="add mod">
          <ac:chgData name="Celes Emilio Sia" userId="b995eda8-0902-422d-b314-e2c6d637af89" providerId="ADAL" clId="{F8AED885-88CB-4B23-BE05-3D808CA0887B}" dt="2020-06-16T22:49:11.730" v="961"/>
          <ac:picMkLst>
            <pc:docMk/>
            <pc:sldMk cId="3825409946" sldId="3560"/>
            <ac:picMk id="17" creationId="{2BC073DA-88B6-435D-96AF-54CFB3C312C5}"/>
          </ac:picMkLst>
        </pc:picChg>
        <pc:picChg chg="add mod">
          <ac:chgData name="Celes Emilio Sia" userId="b995eda8-0902-422d-b314-e2c6d637af89" providerId="ADAL" clId="{F8AED885-88CB-4B23-BE05-3D808CA0887B}" dt="2020-06-16T22:48:49.295" v="932" actId="166"/>
          <ac:picMkLst>
            <pc:docMk/>
            <pc:sldMk cId="3825409946" sldId="3560"/>
            <ac:picMk id="2050" creationId="{AFA4D776-A397-41CA-9B33-9A218E33E676}"/>
          </ac:picMkLst>
        </pc:picChg>
      </pc:sldChg>
      <pc:sldChg chg="addSp delSp modSp mod">
        <pc:chgData name="Celes Emilio Sia" userId="b995eda8-0902-422d-b314-e2c6d637af89" providerId="ADAL" clId="{F8AED885-88CB-4B23-BE05-3D808CA0887B}" dt="2020-06-16T22:50:04.648" v="971" actId="571"/>
        <pc:sldMkLst>
          <pc:docMk/>
          <pc:sldMk cId="1584663117" sldId="3561"/>
        </pc:sldMkLst>
        <pc:spChg chg="del">
          <ac:chgData name="Celes Emilio Sia" userId="b995eda8-0902-422d-b314-e2c6d637af89" providerId="ADAL" clId="{F8AED885-88CB-4B23-BE05-3D808CA0887B}" dt="2020-06-16T22:37:56.059" v="813" actId="478"/>
          <ac:spMkLst>
            <pc:docMk/>
            <pc:sldMk cId="1584663117" sldId="3561"/>
            <ac:spMk id="3" creationId="{00000000-0000-0000-0000-000000000000}"/>
          </ac:spMkLst>
        </pc:spChg>
        <pc:spChg chg="add del">
          <ac:chgData name="Celes Emilio Sia" userId="b995eda8-0902-422d-b314-e2c6d637af89" providerId="ADAL" clId="{F8AED885-88CB-4B23-BE05-3D808CA0887B}" dt="2020-06-16T22:36:55.229" v="751"/>
          <ac:spMkLst>
            <pc:docMk/>
            <pc:sldMk cId="1584663117" sldId="3561"/>
            <ac:spMk id="4" creationId="{4716B274-40DE-4992-8EA2-B189210BA8CB}"/>
          </ac:spMkLst>
        </pc:spChg>
        <pc:spChg chg="add del mod">
          <ac:chgData name="Celes Emilio Sia" userId="b995eda8-0902-422d-b314-e2c6d637af89" providerId="ADAL" clId="{F8AED885-88CB-4B23-BE05-3D808CA0887B}" dt="2020-06-16T22:36:34.598" v="747" actId="478"/>
          <ac:spMkLst>
            <pc:docMk/>
            <pc:sldMk cId="1584663117" sldId="3561"/>
            <ac:spMk id="5" creationId="{F385730F-A1C7-4675-AE13-4675487BE4EC}"/>
          </ac:spMkLst>
        </pc:spChg>
        <pc:spChg chg="add del">
          <ac:chgData name="Celes Emilio Sia" userId="b995eda8-0902-422d-b314-e2c6d637af89" providerId="ADAL" clId="{F8AED885-88CB-4B23-BE05-3D808CA0887B}" dt="2020-06-16T22:36:55.229" v="751"/>
          <ac:spMkLst>
            <pc:docMk/>
            <pc:sldMk cId="1584663117" sldId="3561"/>
            <ac:spMk id="6" creationId="{DBED3FF8-A8CD-433A-84B8-2DDD0A14080B}"/>
          </ac:spMkLst>
        </pc:spChg>
        <pc:spChg chg="add del">
          <ac:chgData name="Celes Emilio Sia" userId="b995eda8-0902-422d-b314-e2c6d637af89" providerId="ADAL" clId="{F8AED885-88CB-4B23-BE05-3D808CA0887B}" dt="2020-06-16T22:36:55.229" v="751"/>
          <ac:spMkLst>
            <pc:docMk/>
            <pc:sldMk cId="1584663117" sldId="3561"/>
            <ac:spMk id="7" creationId="{C1181DA0-A7D7-4871-8147-6F3D9D96502D}"/>
          </ac:spMkLst>
        </pc:spChg>
        <pc:spChg chg="mod ord">
          <ac:chgData name="Celes Emilio Sia" userId="b995eda8-0902-422d-b314-e2c6d637af89" providerId="ADAL" clId="{F8AED885-88CB-4B23-BE05-3D808CA0887B}" dt="2020-06-16T22:37:13.360" v="756" actId="167"/>
          <ac:spMkLst>
            <pc:docMk/>
            <pc:sldMk cId="1584663117" sldId="3561"/>
            <ac:spMk id="9" creationId="{EB4915E7-1BA9-4DFB-9DCE-50177374F34A}"/>
          </ac:spMkLst>
        </pc:spChg>
        <pc:spChg chg="add del mod">
          <ac:chgData name="Celes Emilio Sia" userId="b995eda8-0902-422d-b314-e2c6d637af89" providerId="ADAL" clId="{F8AED885-88CB-4B23-BE05-3D808CA0887B}" dt="2020-06-16T22:37:22.507" v="781" actId="478"/>
          <ac:spMkLst>
            <pc:docMk/>
            <pc:sldMk cId="1584663117" sldId="3561"/>
            <ac:spMk id="10" creationId="{1399766E-5BC7-4822-B1B5-4CE7B0DCE0F5}"/>
          </ac:spMkLst>
        </pc:spChg>
        <pc:spChg chg="del">
          <ac:chgData name="Celes Emilio Sia" userId="b995eda8-0902-422d-b314-e2c6d637af89" providerId="ADAL" clId="{F8AED885-88CB-4B23-BE05-3D808CA0887B}" dt="2020-06-16T22:37:56.059" v="813" actId="478"/>
          <ac:spMkLst>
            <pc:docMk/>
            <pc:sldMk cId="1584663117" sldId="3561"/>
            <ac:spMk id="11" creationId="{00000000-0000-0000-0000-000000000000}"/>
          </ac:spMkLst>
        </pc:spChg>
        <pc:spChg chg="add mod">
          <ac:chgData name="Celes Emilio Sia" userId="b995eda8-0902-422d-b314-e2c6d637af89" providerId="ADAL" clId="{F8AED885-88CB-4B23-BE05-3D808CA0887B}" dt="2020-06-16T22:37:29.423" v="782"/>
          <ac:spMkLst>
            <pc:docMk/>
            <pc:sldMk cId="1584663117" sldId="3561"/>
            <ac:spMk id="13" creationId="{AEAE20E1-D7E1-48D8-B836-7D4B3276035A}"/>
          </ac:spMkLst>
        </pc:spChg>
        <pc:spChg chg="add mod">
          <ac:chgData name="Celes Emilio Sia" userId="b995eda8-0902-422d-b314-e2c6d637af89" providerId="ADAL" clId="{F8AED885-88CB-4B23-BE05-3D808CA0887B}" dt="2020-06-16T22:38:30.921" v="821" actId="1076"/>
          <ac:spMkLst>
            <pc:docMk/>
            <pc:sldMk cId="1584663117" sldId="3561"/>
            <ac:spMk id="15" creationId="{A7BFEF70-10F9-490A-AF87-34D42EB219C3}"/>
          </ac:spMkLst>
        </pc:spChg>
        <pc:spChg chg="add del mod">
          <ac:chgData name="Celes Emilio Sia" userId="b995eda8-0902-422d-b314-e2c6d637af89" providerId="ADAL" clId="{F8AED885-88CB-4B23-BE05-3D808CA0887B}" dt="2020-06-16T22:37:58.761" v="814" actId="478"/>
          <ac:spMkLst>
            <pc:docMk/>
            <pc:sldMk cId="1584663117" sldId="3561"/>
            <ac:spMk id="16" creationId="{E57DF62D-FB89-4C86-837B-9D3A2223B103}"/>
          </ac:spMkLst>
        </pc:spChg>
        <pc:spChg chg="add mod">
          <ac:chgData name="Celes Emilio Sia" userId="b995eda8-0902-422d-b314-e2c6d637af89" providerId="ADAL" clId="{F8AED885-88CB-4B23-BE05-3D808CA0887B}" dt="2020-06-16T22:38:11.936" v="816"/>
          <ac:spMkLst>
            <pc:docMk/>
            <pc:sldMk cId="1584663117" sldId="3561"/>
            <ac:spMk id="17" creationId="{75EE84FB-9171-49F3-A3DC-F827EA12764C}"/>
          </ac:spMkLst>
        </pc:spChg>
        <pc:spChg chg="add mod">
          <ac:chgData name="Celes Emilio Sia" userId="b995eda8-0902-422d-b314-e2c6d637af89" providerId="ADAL" clId="{F8AED885-88CB-4B23-BE05-3D808CA0887B}" dt="2020-06-16T22:38:24.842" v="820" actId="1076"/>
          <ac:spMkLst>
            <pc:docMk/>
            <pc:sldMk cId="1584663117" sldId="3561"/>
            <ac:spMk id="18" creationId="{199324C2-5CA3-4E72-9E9E-C1D7F22F20CD}"/>
          </ac:spMkLst>
        </pc:spChg>
        <pc:spChg chg="add mod">
          <ac:chgData name="Celes Emilio Sia" userId="b995eda8-0902-422d-b314-e2c6d637af89" providerId="ADAL" clId="{F8AED885-88CB-4B23-BE05-3D808CA0887B}" dt="2020-06-16T22:50:04.648" v="971" actId="571"/>
          <ac:spMkLst>
            <pc:docMk/>
            <pc:sldMk cId="1584663117" sldId="3561"/>
            <ac:spMk id="19" creationId="{8793D77A-CC46-47C0-8B61-639BA36F8546}"/>
          </ac:spMkLst>
        </pc:spChg>
        <pc:spChg chg="add mod">
          <ac:chgData name="Celes Emilio Sia" userId="b995eda8-0902-422d-b314-e2c6d637af89" providerId="ADAL" clId="{F8AED885-88CB-4B23-BE05-3D808CA0887B}" dt="2020-06-16T22:50:04.648" v="971" actId="571"/>
          <ac:spMkLst>
            <pc:docMk/>
            <pc:sldMk cId="1584663117" sldId="3561"/>
            <ac:spMk id="20" creationId="{02D1A4F0-3FC2-4DAC-8DF4-2CC62646FF2D}"/>
          </ac:spMkLst>
        </pc:spChg>
        <pc:picChg chg="mod">
          <ac:chgData name="Celes Emilio Sia" userId="b995eda8-0902-422d-b314-e2c6d637af89" providerId="ADAL" clId="{F8AED885-88CB-4B23-BE05-3D808CA0887B}" dt="2020-06-16T22:38:37.515" v="828" actId="1036"/>
          <ac:picMkLst>
            <pc:docMk/>
            <pc:sldMk cId="1584663117" sldId="3561"/>
            <ac:picMk id="2" creationId="{00000000-0000-0000-0000-000000000000}"/>
          </ac:picMkLst>
        </pc:picChg>
        <pc:picChg chg="add del mod">
          <ac:chgData name="Celes Emilio Sia" userId="b995eda8-0902-422d-b314-e2c6d637af89" providerId="ADAL" clId="{F8AED885-88CB-4B23-BE05-3D808CA0887B}" dt="2020-06-16T22:37:22.507" v="781" actId="478"/>
          <ac:picMkLst>
            <pc:docMk/>
            <pc:sldMk cId="1584663117" sldId="3561"/>
            <ac:picMk id="12" creationId="{826B5EAE-89E9-4EFF-AA58-0E33FF61E90A}"/>
          </ac:picMkLst>
        </pc:picChg>
        <pc:picChg chg="add mod">
          <ac:chgData name="Celes Emilio Sia" userId="b995eda8-0902-422d-b314-e2c6d637af89" providerId="ADAL" clId="{F8AED885-88CB-4B23-BE05-3D808CA0887B}" dt="2020-06-16T22:37:29.423" v="782"/>
          <ac:picMkLst>
            <pc:docMk/>
            <pc:sldMk cId="1584663117" sldId="3561"/>
            <ac:picMk id="14" creationId="{104B1F16-CBB9-4FAB-95D9-3BB29E5BE232}"/>
          </ac:picMkLst>
        </pc:picChg>
      </pc:sldChg>
      <pc:sldChg chg="addSp delSp modSp mod">
        <pc:chgData name="Celes Emilio Sia" userId="b995eda8-0902-422d-b314-e2c6d637af89" providerId="ADAL" clId="{F8AED885-88CB-4B23-BE05-3D808CA0887B}" dt="2020-06-16T22:35:07.281" v="742" actId="2085"/>
        <pc:sldMkLst>
          <pc:docMk/>
          <pc:sldMk cId="538033087" sldId="3562"/>
        </pc:sldMkLst>
        <pc:spChg chg="del">
          <ac:chgData name="Celes Emilio Sia" userId="b995eda8-0902-422d-b314-e2c6d637af89" providerId="ADAL" clId="{F8AED885-88CB-4B23-BE05-3D808CA0887B}" dt="2020-06-16T22:31:43.915" v="673" actId="478"/>
          <ac:spMkLst>
            <pc:docMk/>
            <pc:sldMk cId="538033087" sldId="3562"/>
            <ac:spMk id="3" creationId="{00000000-0000-0000-0000-000000000000}"/>
          </ac:spMkLst>
        </pc:spChg>
        <pc:spChg chg="add mod">
          <ac:chgData name="Celes Emilio Sia" userId="b995eda8-0902-422d-b314-e2c6d637af89" providerId="ADAL" clId="{F8AED885-88CB-4B23-BE05-3D808CA0887B}" dt="2020-06-16T22:31:36.744" v="672" actId="1037"/>
          <ac:spMkLst>
            <pc:docMk/>
            <pc:sldMk cId="538033087" sldId="3562"/>
            <ac:spMk id="5" creationId="{3FD2277A-A608-4611-A387-3C95B85A691C}"/>
          </ac:spMkLst>
        </pc:spChg>
        <pc:spChg chg="add del mod">
          <ac:chgData name="Celes Emilio Sia" userId="b995eda8-0902-422d-b314-e2c6d637af89" providerId="ADAL" clId="{F8AED885-88CB-4B23-BE05-3D808CA0887B}" dt="2020-06-16T22:31:46.847" v="674" actId="478"/>
          <ac:spMkLst>
            <pc:docMk/>
            <pc:sldMk cId="538033087" sldId="3562"/>
            <ac:spMk id="7" creationId="{489CFF98-ABE5-4A03-BB74-68DA0DD74482}"/>
          </ac:spMkLst>
        </pc:spChg>
        <pc:spChg chg="add del mod">
          <ac:chgData name="Celes Emilio Sia" userId="b995eda8-0902-422d-b314-e2c6d637af89" providerId="ADAL" clId="{F8AED885-88CB-4B23-BE05-3D808CA0887B}" dt="2020-06-16T22:32:39.372" v="708" actId="478"/>
          <ac:spMkLst>
            <pc:docMk/>
            <pc:sldMk cId="538033087" sldId="3562"/>
            <ac:spMk id="8" creationId="{FCAF8375-B112-44A4-9798-6F4B89838D0F}"/>
          </ac:spMkLst>
        </pc:spChg>
        <pc:spChg chg="add mod">
          <ac:chgData name="Celes Emilio Sia" userId="b995eda8-0902-422d-b314-e2c6d637af89" providerId="ADAL" clId="{F8AED885-88CB-4B23-BE05-3D808CA0887B}" dt="2020-06-16T22:32:21.788" v="704" actId="1036"/>
          <ac:spMkLst>
            <pc:docMk/>
            <pc:sldMk cId="538033087" sldId="3562"/>
            <ac:spMk id="9" creationId="{A0AACA55-0512-4999-B667-AC5E6F7B3FBF}"/>
          </ac:spMkLst>
        </pc:spChg>
        <pc:spChg chg="add del mod">
          <ac:chgData name="Celes Emilio Sia" userId="b995eda8-0902-422d-b314-e2c6d637af89" providerId="ADAL" clId="{F8AED885-88CB-4B23-BE05-3D808CA0887B}" dt="2020-06-16T22:33:39.241" v="728"/>
          <ac:spMkLst>
            <pc:docMk/>
            <pc:sldMk cId="538033087" sldId="3562"/>
            <ac:spMk id="10" creationId="{2C422DA3-EBC9-4EEB-BB35-B75BFC7EBE9E}"/>
          </ac:spMkLst>
        </pc:spChg>
        <pc:spChg chg="del">
          <ac:chgData name="Celes Emilio Sia" userId="b995eda8-0902-422d-b314-e2c6d637af89" providerId="ADAL" clId="{F8AED885-88CB-4B23-BE05-3D808CA0887B}" dt="2020-06-16T22:32:14.037" v="694" actId="478"/>
          <ac:spMkLst>
            <pc:docMk/>
            <pc:sldMk cId="538033087" sldId="3562"/>
            <ac:spMk id="11" creationId="{00000000-0000-0000-0000-000000000000}"/>
          </ac:spMkLst>
        </pc:spChg>
        <pc:spChg chg="add del">
          <ac:chgData name="Celes Emilio Sia" userId="b995eda8-0902-422d-b314-e2c6d637af89" providerId="ADAL" clId="{F8AED885-88CB-4B23-BE05-3D808CA0887B}" dt="2020-06-16T22:33:39.241" v="728"/>
          <ac:spMkLst>
            <pc:docMk/>
            <pc:sldMk cId="538033087" sldId="3562"/>
            <ac:spMk id="12" creationId="{CFD45595-EBE7-49FA-B831-24D780812AFF}"/>
          </ac:spMkLst>
        </pc:spChg>
        <pc:spChg chg="add del mod">
          <ac:chgData name="Celes Emilio Sia" userId="b995eda8-0902-422d-b314-e2c6d637af89" providerId="ADAL" clId="{F8AED885-88CB-4B23-BE05-3D808CA0887B}" dt="2020-06-16T22:33:39.241" v="728"/>
          <ac:spMkLst>
            <pc:docMk/>
            <pc:sldMk cId="538033087" sldId="3562"/>
            <ac:spMk id="13" creationId="{F322799B-0B29-4DE8-BB42-1FC25EFEDDEB}"/>
          </ac:spMkLst>
        </pc:spChg>
        <pc:spChg chg="mod ord">
          <ac:chgData name="Celes Emilio Sia" userId="b995eda8-0902-422d-b314-e2c6d637af89" providerId="ADAL" clId="{F8AED885-88CB-4B23-BE05-3D808CA0887B}" dt="2020-06-16T22:33:20.358" v="722"/>
          <ac:spMkLst>
            <pc:docMk/>
            <pc:sldMk cId="538033087" sldId="3562"/>
            <ac:spMk id="14" creationId="{0A15CAEF-3BB1-4022-95F4-F4D84C58FB1D}"/>
          </ac:spMkLst>
        </pc:spChg>
        <pc:spChg chg="del mod">
          <ac:chgData name="Celes Emilio Sia" userId="b995eda8-0902-422d-b314-e2c6d637af89" providerId="ADAL" clId="{F8AED885-88CB-4B23-BE05-3D808CA0887B}" dt="2020-06-16T22:34:06.887" v="732" actId="478"/>
          <ac:spMkLst>
            <pc:docMk/>
            <pc:sldMk cId="538033087" sldId="3562"/>
            <ac:spMk id="15" creationId="{58895DC1-396D-4F77-8E27-A42890D7F3E8}"/>
          </ac:spMkLst>
        </pc:spChg>
        <pc:spChg chg="add mod">
          <ac:chgData name="Celes Emilio Sia" userId="b995eda8-0902-422d-b314-e2c6d637af89" providerId="ADAL" clId="{F8AED885-88CB-4B23-BE05-3D808CA0887B}" dt="2020-06-16T22:33:57.407" v="731" actId="1076"/>
          <ac:spMkLst>
            <pc:docMk/>
            <pc:sldMk cId="538033087" sldId="3562"/>
            <ac:spMk id="16" creationId="{B02D3BD1-0E25-4CCB-AE04-E94D28FB94AD}"/>
          </ac:spMkLst>
        </pc:spChg>
        <pc:spChg chg="add mod">
          <ac:chgData name="Celes Emilio Sia" userId="b995eda8-0902-422d-b314-e2c6d637af89" providerId="ADAL" clId="{F8AED885-88CB-4B23-BE05-3D808CA0887B}" dt="2020-06-16T22:33:51.451" v="730"/>
          <ac:spMkLst>
            <pc:docMk/>
            <pc:sldMk cId="538033087" sldId="3562"/>
            <ac:spMk id="17" creationId="{F259873A-DC8D-4BC4-999C-761FF4A9BAF5}"/>
          </ac:spMkLst>
        </pc:spChg>
        <pc:spChg chg="add del mod">
          <ac:chgData name="Celes Emilio Sia" userId="b995eda8-0902-422d-b314-e2c6d637af89" providerId="ADAL" clId="{F8AED885-88CB-4B23-BE05-3D808CA0887B}" dt="2020-06-16T22:34:35.515" v="737"/>
          <ac:spMkLst>
            <pc:docMk/>
            <pc:sldMk cId="538033087" sldId="3562"/>
            <ac:spMk id="18" creationId="{946BC124-1170-4836-B665-18E26FD78FF6}"/>
          </ac:spMkLst>
        </pc:spChg>
        <pc:spChg chg="add del">
          <ac:chgData name="Celes Emilio Sia" userId="b995eda8-0902-422d-b314-e2c6d637af89" providerId="ADAL" clId="{F8AED885-88CB-4B23-BE05-3D808CA0887B}" dt="2020-06-16T22:34:35.515" v="737"/>
          <ac:spMkLst>
            <pc:docMk/>
            <pc:sldMk cId="538033087" sldId="3562"/>
            <ac:spMk id="19" creationId="{5F00EA73-2681-45B7-AB69-A37133002A59}"/>
          </ac:spMkLst>
        </pc:spChg>
        <pc:spChg chg="mod">
          <ac:chgData name="Celes Emilio Sia" userId="b995eda8-0902-422d-b314-e2c6d637af89" providerId="ADAL" clId="{F8AED885-88CB-4B23-BE05-3D808CA0887B}" dt="2020-06-16T22:34:37.323" v="738" actId="207"/>
          <ac:spMkLst>
            <pc:docMk/>
            <pc:sldMk cId="538033087" sldId="3562"/>
            <ac:spMk id="20" creationId="{ABC8240B-A7B4-4DD1-87EC-2F4BC00E9109}"/>
          </ac:spMkLst>
        </pc:spChg>
        <pc:spChg chg="add mod ord">
          <ac:chgData name="Celes Emilio Sia" userId="b995eda8-0902-422d-b314-e2c6d637af89" providerId="ADAL" clId="{F8AED885-88CB-4B23-BE05-3D808CA0887B}" dt="2020-06-16T22:35:07.281" v="742" actId="2085"/>
          <ac:spMkLst>
            <pc:docMk/>
            <pc:sldMk cId="538033087" sldId="3562"/>
            <ac:spMk id="21" creationId="{8C9EAD75-C82F-4364-BBC4-21F2D1062F57}"/>
          </ac:spMkLst>
        </pc:spChg>
        <pc:picChg chg="mod">
          <ac:chgData name="Celes Emilio Sia" userId="b995eda8-0902-422d-b314-e2c6d637af89" providerId="ADAL" clId="{F8AED885-88CB-4B23-BE05-3D808CA0887B}" dt="2020-06-16T22:32:16.959" v="701" actId="1036"/>
          <ac:picMkLst>
            <pc:docMk/>
            <pc:sldMk cId="538033087" sldId="3562"/>
            <ac:picMk id="2" creationId="{00000000-0000-0000-0000-000000000000}"/>
          </ac:picMkLst>
        </pc:picChg>
        <pc:picChg chg="add mod">
          <ac:chgData name="Celes Emilio Sia" userId="b995eda8-0902-422d-b314-e2c6d637af89" providerId="ADAL" clId="{F8AED885-88CB-4B23-BE05-3D808CA0887B}" dt="2020-06-16T22:31:36.744" v="672" actId="1037"/>
          <ac:picMkLst>
            <pc:docMk/>
            <pc:sldMk cId="538033087" sldId="3562"/>
            <ac:picMk id="6" creationId="{FDECCF4C-9844-4B97-8681-853933FDD60D}"/>
          </ac:picMkLst>
        </pc:picChg>
      </pc:sldChg>
      <pc:sldChg chg="addSp delSp modSp mod">
        <pc:chgData name="Celes Emilio Sia" userId="b995eda8-0902-422d-b314-e2c6d637af89" providerId="ADAL" clId="{F8AED885-88CB-4B23-BE05-3D808CA0887B}" dt="2020-06-16T22:30:46.030" v="608" actId="478"/>
        <pc:sldMkLst>
          <pc:docMk/>
          <pc:sldMk cId="2304597336" sldId="3563"/>
        </pc:sldMkLst>
        <pc:spChg chg="del mod">
          <ac:chgData name="Celes Emilio Sia" userId="b995eda8-0902-422d-b314-e2c6d637af89" providerId="ADAL" clId="{F8AED885-88CB-4B23-BE05-3D808CA0887B}" dt="2020-06-16T22:22:26.835" v="409" actId="478"/>
          <ac:spMkLst>
            <pc:docMk/>
            <pc:sldMk cId="2304597336" sldId="3563"/>
            <ac:spMk id="3" creationId="{00000000-0000-0000-0000-000000000000}"/>
          </ac:spMkLst>
        </pc:spChg>
        <pc:spChg chg="add del mod">
          <ac:chgData name="Celes Emilio Sia" userId="b995eda8-0902-422d-b314-e2c6d637af89" providerId="ADAL" clId="{F8AED885-88CB-4B23-BE05-3D808CA0887B}" dt="2020-06-16T22:23:22.218" v="418" actId="478"/>
          <ac:spMkLst>
            <pc:docMk/>
            <pc:sldMk cId="2304597336" sldId="3563"/>
            <ac:spMk id="5" creationId="{014F3657-68E4-4DE4-B573-41CAC290B8FE}"/>
          </ac:spMkLst>
        </pc:spChg>
        <pc:spChg chg="add del mod">
          <ac:chgData name="Celes Emilio Sia" userId="b995eda8-0902-422d-b314-e2c6d637af89" providerId="ADAL" clId="{F8AED885-88CB-4B23-BE05-3D808CA0887B}" dt="2020-06-16T22:30:46.030" v="608" actId="478"/>
          <ac:spMkLst>
            <pc:docMk/>
            <pc:sldMk cId="2304597336" sldId="3563"/>
            <ac:spMk id="6" creationId="{3593D8D8-E923-4CD5-B17B-41B45B1E3D6D}"/>
          </ac:spMkLst>
        </pc:spChg>
        <pc:spChg chg="add del mod ord">
          <ac:chgData name="Celes Emilio Sia" userId="b995eda8-0902-422d-b314-e2c6d637af89" providerId="ADAL" clId="{F8AED885-88CB-4B23-BE05-3D808CA0887B}" dt="2020-06-16T22:29:01.818" v="531" actId="478"/>
          <ac:spMkLst>
            <pc:docMk/>
            <pc:sldMk cId="2304597336" sldId="3563"/>
            <ac:spMk id="7" creationId="{648A60C1-E00F-45C3-B3CB-3F3CF07BA3F4}"/>
          </ac:spMkLst>
        </pc:spChg>
        <pc:spChg chg="add del mod">
          <ac:chgData name="Celes Emilio Sia" userId="b995eda8-0902-422d-b314-e2c6d637af89" providerId="ADAL" clId="{F8AED885-88CB-4B23-BE05-3D808CA0887B}" dt="2020-06-16T22:22:28.914" v="410" actId="478"/>
          <ac:spMkLst>
            <pc:docMk/>
            <pc:sldMk cId="2304597336" sldId="3563"/>
            <ac:spMk id="8" creationId="{2B38D698-CAAF-4A55-8EF8-76D28634246A}"/>
          </ac:spMkLst>
        </pc:spChg>
        <pc:spChg chg="add del">
          <ac:chgData name="Celes Emilio Sia" userId="b995eda8-0902-422d-b314-e2c6d637af89" providerId="ADAL" clId="{F8AED885-88CB-4B23-BE05-3D808CA0887B}" dt="2020-06-16T22:30:39.311" v="605"/>
          <ac:spMkLst>
            <pc:docMk/>
            <pc:sldMk cId="2304597336" sldId="3563"/>
            <ac:spMk id="9" creationId="{463B0493-FEB1-4C18-9964-BE3A863600F4}"/>
          </ac:spMkLst>
        </pc:spChg>
        <pc:spChg chg="add mod">
          <ac:chgData name="Celes Emilio Sia" userId="b995eda8-0902-422d-b314-e2c6d637af89" providerId="ADAL" clId="{F8AED885-88CB-4B23-BE05-3D808CA0887B}" dt="2020-06-16T22:22:35.995" v="411"/>
          <ac:spMkLst>
            <pc:docMk/>
            <pc:sldMk cId="2304597336" sldId="3563"/>
            <ac:spMk id="10" creationId="{23C7AA3F-AF4B-4077-9686-8F8E1F7CDB97}"/>
          </ac:spMkLst>
        </pc:spChg>
        <pc:spChg chg="del mod">
          <ac:chgData name="Celes Emilio Sia" userId="b995eda8-0902-422d-b314-e2c6d637af89" providerId="ADAL" clId="{F8AED885-88CB-4B23-BE05-3D808CA0887B}" dt="2020-06-16T22:23:27.407" v="420" actId="478"/>
          <ac:spMkLst>
            <pc:docMk/>
            <pc:sldMk cId="2304597336" sldId="3563"/>
            <ac:spMk id="11" creationId="{00000000-0000-0000-0000-000000000000}"/>
          </ac:spMkLst>
        </pc:spChg>
        <pc:spChg chg="add mod ord">
          <ac:chgData name="Celes Emilio Sia" userId="b995eda8-0902-422d-b314-e2c6d637af89" providerId="ADAL" clId="{F8AED885-88CB-4B23-BE05-3D808CA0887B}" dt="2020-06-16T22:29:08.573" v="547" actId="1035"/>
          <ac:spMkLst>
            <pc:docMk/>
            <pc:sldMk cId="2304597336" sldId="3563"/>
            <ac:spMk id="13" creationId="{E8CD87DF-F6CB-4D71-B703-DAD0F74162E3}"/>
          </ac:spMkLst>
        </pc:spChg>
        <pc:spChg chg="add del mod">
          <ac:chgData name="Celes Emilio Sia" userId="b995eda8-0902-422d-b314-e2c6d637af89" providerId="ADAL" clId="{F8AED885-88CB-4B23-BE05-3D808CA0887B}" dt="2020-06-16T22:28:50.706" v="528" actId="478"/>
          <ac:spMkLst>
            <pc:docMk/>
            <pc:sldMk cId="2304597336" sldId="3563"/>
            <ac:spMk id="14" creationId="{514A0CA9-C000-4DFC-84D3-E4B96917095F}"/>
          </ac:spMkLst>
        </pc:spChg>
        <pc:spChg chg="add del mod">
          <ac:chgData name="Celes Emilio Sia" userId="b995eda8-0902-422d-b314-e2c6d637af89" providerId="ADAL" clId="{F8AED885-88CB-4B23-BE05-3D808CA0887B}" dt="2020-06-16T22:29:01.818" v="531" actId="478"/>
          <ac:spMkLst>
            <pc:docMk/>
            <pc:sldMk cId="2304597336" sldId="3563"/>
            <ac:spMk id="15" creationId="{F773F88C-95D6-4CEA-98D6-FF48C23584E7}"/>
          </ac:spMkLst>
        </pc:spChg>
        <pc:spChg chg="add mod">
          <ac:chgData name="Celes Emilio Sia" userId="b995eda8-0902-422d-b314-e2c6d637af89" providerId="ADAL" clId="{F8AED885-88CB-4B23-BE05-3D808CA0887B}" dt="2020-06-16T22:28:39.893" v="527" actId="27636"/>
          <ac:spMkLst>
            <pc:docMk/>
            <pc:sldMk cId="2304597336" sldId="3563"/>
            <ac:spMk id="16" creationId="{DF60A1B1-690A-405D-A5A6-162B2390D7D5}"/>
          </ac:spMkLst>
        </pc:spChg>
        <pc:spChg chg="add mod ord">
          <ac:chgData name="Celes Emilio Sia" userId="b995eda8-0902-422d-b314-e2c6d637af89" providerId="ADAL" clId="{F8AED885-88CB-4B23-BE05-3D808CA0887B}" dt="2020-06-16T22:29:48.957" v="596" actId="1037"/>
          <ac:spMkLst>
            <pc:docMk/>
            <pc:sldMk cId="2304597336" sldId="3563"/>
            <ac:spMk id="17" creationId="{5F759E1A-0219-429B-8552-84024D8A0473}"/>
          </ac:spMkLst>
        </pc:spChg>
        <pc:spChg chg="add del">
          <ac:chgData name="Celes Emilio Sia" userId="b995eda8-0902-422d-b314-e2c6d637af89" providerId="ADAL" clId="{F8AED885-88CB-4B23-BE05-3D808CA0887B}" dt="2020-06-16T22:30:39.311" v="605"/>
          <ac:spMkLst>
            <pc:docMk/>
            <pc:sldMk cId="2304597336" sldId="3563"/>
            <ac:spMk id="18" creationId="{BD2F8394-5B34-4FE7-B492-51EF6A73CA12}"/>
          </ac:spMkLst>
        </pc:spChg>
        <pc:spChg chg="add del mod">
          <ac:chgData name="Celes Emilio Sia" userId="b995eda8-0902-422d-b314-e2c6d637af89" providerId="ADAL" clId="{F8AED885-88CB-4B23-BE05-3D808CA0887B}" dt="2020-06-16T22:30:39.311" v="605"/>
          <ac:spMkLst>
            <pc:docMk/>
            <pc:sldMk cId="2304597336" sldId="3563"/>
            <ac:spMk id="19" creationId="{7E364FC4-4654-4542-8985-BF8686D9C618}"/>
          </ac:spMkLst>
        </pc:spChg>
        <pc:spChg chg="mod">
          <ac:chgData name="Celes Emilio Sia" userId="b995eda8-0902-422d-b314-e2c6d637af89" providerId="ADAL" clId="{F8AED885-88CB-4B23-BE05-3D808CA0887B}" dt="2020-06-16T22:30:42.985" v="607" actId="2085"/>
          <ac:spMkLst>
            <pc:docMk/>
            <pc:sldMk cId="2304597336" sldId="3563"/>
            <ac:spMk id="20" creationId="{395405B8-CC78-4FA4-8ACE-28D38CE93361}"/>
          </ac:spMkLst>
        </pc:spChg>
        <pc:picChg chg="mod">
          <ac:chgData name="Celes Emilio Sia" userId="b995eda8-0902-422d-b314-e2c6d637af89" providerId="ADAL" clId="{F8AED885-88CB-4B23-BE05-3D808CA0887B}" dt="2020-06-16T22:22:51.276" v="417" actId="1036"/>
          <ac:picMkLst>
            <pc:docMk/>
            <pc:sldMk cId="2304597336" sldId="3563"/>
            <ac:picMk id="2" creationId="{00000000-0000-0000-0000-000000000000}"/>
          </ac:picMkLst>
        </pc:picChg>
        <pc:picChg chg="add mod">
          <ac:chgData name="Celes Emilio Sia" userId="b995eda8-0902-422d-b314-e2c6d637af89" providerId="ADAL" clId="{F8AED885-88CB-4B23-BE05-3D808CA0887B}" dt="2020-06-16T22:22:35.995" v="411"/>
          <ac:picMkLst>
            <pc:docMk/>
            <pc:sldMk cId="2304597336" sldId="3563"/>
            <ac:picMk id="12" creationId="{A5E6244D-BBA9-43B0-8E81-1F48DC25C43B}"/>
          </ac:picMkLst>
        </pc:picChg>
      </pc:sldChg>
      <pc:sldChg chg="addSp delSp modSp mod">
        <pc:chgData name="Celes Emilio Sia" userId="b995eda8-0902-422d-b314-e2c6d637af89" providerId="ADAL" clId="{F8AED885-88CB-4B23-BE05-3D808CA0887B}" dt="2020-06-16T23:12:11.565" v="1451" actId="478"/>
        <pc:sldMkLst>
          <pc:docMk/>
          <pc:sldMk cId="645174401" sldId="3564"/>
        </pc:sldMkLst>
        <pc:spChg chg="del">
          <ac:chgData name="Celes Emilio Sia" userId="b995eda8-0902-422d-b314-e2c6d637af89" providerId="ADAL" clId="{F8AED885-88CB-4B23-BE05-3D808CA0887B}" dt="2020-06-16T23:10:32.987" v="1363" actId="478"/>
          <ac:spMkLst>
            <pc:docMk/>
            <pc:sldMk cId="645174401" sldId="3564"/>
            <ac:spMk id="3" creationId="{00000000-0000-0000-0000-000000000000}"/>
          </ac:spMkLst>
        </pc:spChg>
        <pc:spChg chg="add del mod">
          <ac:chgData name="Celes Emilio Sia" userId="b995eda8-0902-422d-b314-e2c6d637af89" providerId="ADAL" clId="{F8AED885-88CB-4B23-BE05-3D808CA0887B}" dt="2020-06-16T23:10:34.998" v="1364" actId="478"/>
          <ac:spMkLst>
            <pc:docMk/>
            <pc:sldMk cId="645174401" sldId="3564"/>
            <ac:spMk id="5" creationId="{4D2BAB43-65F5-4A3D-9C39-771C67C034A8}"/>
          </ac:spMkLst>
        </pc:spChg>
        <pc:spChg chg="add mod ord">
          <ac:chgData name="Celes Emilio Sia" userId="b995eda8-0902-422d-b314-e2c6d637af89" providerId="ADAL" clId="{F8AED885-88CB-4B23-BE05-3D808CA0887B}" dt="2020-06-16T23:12:06.952" v="1450" actId="14100"/>
          <ac:spMkLst>
            <pc:docMk/>
            <pc:sldMk cId="645174401" sldId="3564"/>
            <ac:spMk id="7" creationId="{605AB523-8818-40FB-A2D2-BE86963EDD2D}"/>
          </ac:spMkLst>
        </pc:spChg>
        <pc:spChg chg="add mod ord">
          <ac:chgData name="Celes Emilio Sia" userId="b995eda8-0902-422d-b314-e2c6d637af89" providerId="ADAL" clId="{F8AED885-88CB-4B23-BE05-3D808CA0887B}" dt="2020-06-16T23:10:39.064" v="1366" actId="167"/>
          <ac:spMkLst>
            <pc:docMk/>
            <pc:sldMk cId="645174401" sldId="3564"/>
            <ac:spMk id="8" creationId="{EB04286C-EFED-4DC9-87AA-D575088A93B5}"/>
          </ac:spMkLst>
        </pc:spChg>
        <pc:spChg chg="add del mod ord">
          <ac:chgData name="Celes Emilio Sia" userId="b995eda8-0902-422d-b314-e2c6d637af89" providerId="ADAL" clId="{F8AED885-88CB-4B23-BE05-3D808CA0887B}" dt="2020-06-16T23:12:11.565" v="1451" actId="478"/>
          <ac:spMkLst>
            <pc:docMk/>
            <pc:sldMk cId="645174401" sldId="3564"/>
            <ac:spMk id="9" creationId="{F75F114A-95E9-4058-B393-692BD0965E20}"/>
          </ac:spMkLst>
        </pc:spChg>
        <pc:spChg chg="add mod ord">
          <ac:chgData name="Celes Emilio Sia" userId="b995eda8-0902-422d-b314-e2c6d637af89" providerId="ADAL" clId="{F8AED885-88CB-4B23-BE05-3D808CA0887B}" dt="2020-06-16T23:10:39.064" v="1366" actId="167"/>
          <ac:spMkLst>
            <pc:docMk/>
            <pc:sldMk cId="645174401" sldId="3564"/>
            <ac:spMk id="10" creationId="{3651C063-100A-4F1D-A63D-625850746FE6}"/>
          </ac:spMkLst>
        </pc:spChg>
        <pc:spChg chg="del mod">
          <ac:chgData name="Celes Emilio Sia" userId="b995eda8-0902-422d-b314-e2c6d637af89" providerId="ADAL" clId="{F8AED885-88CB-4B23-BE05-3D808CA0887B}" dt="2020-06-16T23:11:43.993" v="1443" actId="478"/>
          <ac:spMkLst>
            <pc:docMk/>
            <pc:sldMk cId="645174401" sldId="3564"/>
            <ac:spMk id="11" creationId="{00000000-0000-0000-0000-000000000000}"/>
          </ac:spMkLst>
        </pc:spChg>
        <pc:spChg chg="add mod ord">
          <ac:chgData name="Celes Emilio Sia" userId="b995eda8-0902-422d-b314-e2c6d637af89" providerId="ADAL" clId="{F8AED885-88CB-4B23-BE05-3D808CA0887B}" dt="2020-06-16T23:10:39.064" v="1366" actId="167"/>
          <ac:spMkLst>
            <pc:docMk/>
            <pc:sldMk cId="645174401" sldId="3564"/>
            <ac:spMk id="13" creationId="{285AE13B-82C1-4DDE-B1E0-9D7A39A333A0}"/>
          </ac:spMkLst>
        </pc:spChg>
        <pc:spChg chg="add mod ord">
          <ac:chgData name="Celes Emilio Sia" userId="b995eda8-0902-422d-b314-e2c6d637af89" providerId="ADAL" clId="{F8AED885-88CB-4B23-BE05-3D808CA0887B}" dt="2020-06-16T23:11:56.170" v="1446" actId="1076"/>
          <ac:spMkLst>
            <pc:docMk/>
            <pc:sldMk cId="645174401" sldId="3564"/>
            <ac:spMk id="14" creationId="{BF20547C-4DA4-41C2-AF87-EE6A68B63396}"/>
          </ac:spMkLst>
        </pc:spChg>
        <pc:picChg chg="mod">
          <ac:chgData name="Celes Emilio Sia" userId="b995eda8-0902-422d-b314-e2c6d637af89" providerId="ADAL" clId="{F8AED885-88CB-4B23-BE05-3D808CA0887B}" dt="2020-06-16T23:10:54.070" v="1368" actId="1076"/>
          <ac:picMkLst>
            <pc:docMk/>
            <pc:sldMk cId="645174401" sldId="3564"/>
            <ac:picMk id="4" creationId="{00000000-0000-0000-0000-000000000000}"/>
          </ac:picMkLst>
        </pc:picChg>
        <pc:picChg chg="add mod ord">
          <ac:chgData name="Celes Emilio Sia" userId="b995eda8-0902-422d-b314-e2c6d637af89" providerId="ADAL" clId="{F8AED885-88CB-4B23-BE05-3D808CA0887B}" dt="2020-06-16T23:10:39.064" v="1366" actId="167"/>
          <ac:picMkLst>
            <pc:docMk/>
            <pc:sldMk cId="645174401" sldId="3564"/>
            <ac:picMk id="12" creationId="{0FAEBD47-4BA3-49A8-9097-D6423C97E547}"/>
          </ac:picMkLst>
        </pc:picChg>
      </pc:sldChg>
      <pc:sldChg chg="modSp del mod">
        <pc:chgData name="Celes Emilio Sia" userId="b995eda8-0902-422d-b314-e2c6d637af89" providerId="ADAL" clId="{F8AED885-88CB-4B23-BE05-3D808CA0887B}" dt="2020-06-16T23:13:06.235" v="1464" actId="47"/>
        <pc:sldMkLst>
          <pc:docMk/>
          <pc:sldMk cId="3045323394" sldId="3565"/>
        </pc:sldMkLst>
        <pc:picChg chg="mod">
          <ac:chgData name="Celes Emilio Sia" userId="b995eda8-0902-422d-b314-e2c6d637af89" providerId="ADAL" clId="{F8AED885-88CB-4B23-BE05-3D808CA0887B}" dt="2020-06-16T23:12:42.079" v="1457" actId="14100"/>
          <ac:picMkLst>
            <pc:docMk/>
            <pc:sldMk cId="3045323394" sldId="3565"/>
            <ac:picMk id="4" creationId="{00000000-0000-0000-0000-000000000000}"/>
          </ac:picMkLst>
        </pc:picChg>
      </pc:sldChg>
      <pc:sldChg chg="modSp del mod">
        <pc:chgData name="Celes Emilio Sia" userId="b995eda8-0902-422d-b314-e2c6d637af89" providerId="ADAL" clId="{F8AED885-88CB-4B23-BE05-3D808CA0887B}" dt="2020-06-16T23:15:31.133" v="1530" actId="47"/>
        <pc:sldMkLst>
          <pc:docMk/>
          <pc:sldMk cId="1237855282" sldId="3566"/>
        </pc:sldMkLst>
        <pc:picChg chg="mod">
          <ac:chgData name="Celes Emilio Sia" userId="b995eda8-0902-422d-b314-e2c6d637af89" providerId="ADAL" clId="{F8AED885-88CB-4B23-BE05-3D808CA0887B}" dt="2020-06-16T23:15:18.642" v="1527" actId="14100"/>
          <ac:picMkLst>
            <pc:docMk/>
            <pc:sldMk cId="1237855282" sldId="3566"/>
            <ac:picMk id="4" creationId="{00000000-0000-0000-0000-000000000000}"/>
          </ac:picMkLst>
        </pc:picChg>
      </pc:sldChg>
      <pc:sldChg chg="addSp delSp modSp mod">
        <pc:chgData name="Celes Emilio Sia" userId="b995eda8-0902-422d-b314-e2c6d637af89" providerId="ADAL" clId="{F8AED885-88CB-4B23-BE05-3D808CA0887B}" dt="2020-06-16T23:09:55.823" v="1361" actId="478"/>
        <pc:sldMkLst>
          <pc:docMk/>
          <pc:sldMk cId="3053765960" sldId="3567"/>
        </pc:sldMkLst>
        <pc:spChg chg="del">
          <ac:chgData name="Celes Emilio Sia" userId="b995eda8-0902-422d-b314-e2c6d637af89" providerId="ADAL" clId="{F8AED885-88CB-4B23-BE05-3D808CA0887B}" dt="2020-06-16T23:09:12.605" v="1325" actId="478"/>
          <ac:spMkLst>
            <pc:docMk/>
            <pc:sldMk cId="3053765960" sldId="3567"/>
            <ac:spMk id="3" creationId="{00000000-0000-0000-0000-000000000000}"/>
          </ac:spMkLst>
        </pc:spChg>
        <pc:spChg chg="add del mod">
          <ac:chgData name="Celes Emilio Sia" userId="b995eda8-0902-422d-b314-e2c6d637af89" providerId="ADAL" clId="{F8AED885-88CB-4B23-BE05-3D808CA0887B}" dt="2020-06-16T23:09:14.551" v="1326" actId="478"/>
          <ac:spMkLst>
            <pc:docMk/>
            <pc:sldMk cId="3053765960" sldId="3567"/>
            <ac:spMk id="5" creationId="{D00ABF00-427D-4221-88F8-B66B386D571F}"/>
          </ac:spMkLst>
        </pc:spChg>
        <pc:spChg chg="add mod ord">
          <ac:chgData name="Celes Emilio Sia" userId="b995eda8-0902-422d-b314-e2c6d637af89" providerId="ADAL" clId="{F8AED885-88CB-4B23-BE05-3D808CA0887B}" dt="2020-06-16T23:09:18.377" v="1328" actId="167"/>
          <ac:spMkLst>
            <pc:docMk/>
            <pc:sldMk cId="3053765960" sldId="3567"/>
            <ac:spMk id="7" creationId="{60569437-51E2-4743-B31E-230CFBFE1C49}"/>
          </ac:spMkLst>
        </pc:spChg>
        <pc:spChg chg="add mod ord">
          <ac:chgData name="Celes Emilio Sia" userId="b995eda8-0902-422d-b314-e2c6d637af89" providerId="ADAL" clId="{F8AED885-88CB-4B23-BE05-3D808CA0887B}" dt="2020-06-16T23:09:18.377" v="1328" actId="167"/>
          <ac:spMkLst>
            <pc:docMk/>
            <pc:sldMk cId="3053765960" sldId="3567"/>
            <ac:spMk id="8" creationId="{C68AE00D-582F-4A98-891C-408C290FAC40}"/>
          </ac:spMkLst>
        </pc:spChg>
        <pc:spChg chg="add mod ord">
          <ac:chgData name="Celes Emilio Sia" userId="b995eda8-0902-422d-b314-e2c6d637af89" providerId="ADAL" clId="{F8AED885-88CB-4B23-BE05-3D808CA0887B}" dt="2020-06-16T23:09:45.813" v="1357" actId="14100"/>
          <ac:spMkLst>
            <pc:docMk/>
            <pc:sldMk cId="3053765960" sldId="3567"/>
            <ac:spMk id="9" creationId="{6D5B1BB0-8486-4F72-8D41-A6E7F8E44067}"/>
          </ac:spMkLst>
        </pc:spChg>
        <pc:spChg chg="add mod ord">
          <ac:chgData name="Celes Emilio Sia" userId="b995eda8-0902-422d-b314-e2c6d637af89" providerId="ADAL" clId="{F8AED885-88CB-4B23-BE05-3D808CA0887B}" dt="2020-06-16T23:09:18.377" v="1328" actId="167"/>
          <ac:spMkLst>
            <pc:docMk/>
            <pc:sldMk cId="3053765960" sldId="3567"/>
            <ac:spMk id="10" creationId="{9806439F-BDF4-4F95-8688-557C0F4D5F15}"/>
          </ac:spMkLst>
        </pc:spChg>
        <pc:spChg chg="del mod">
          <ac:chgData name="Celes Emilio Sia" userId="b995eda8-0902-422d-b314-e2c6d637af89" providerId="ADAL" clId="{F8AED885-88CB-4B23-BE05-3D808CA0887B}" dt="2020-06-16T23:09:55.823" v="1361" actId="478"/>
          <ac:spMkLst>
            <pc:docMk/>
            <pc:sldMk cId="3053765960" sldId="3567"/>
            <ac:spMk id="11" creationId="{00000000-0000-0000-0000-000000000000}"/>
          </ac:spMkLst>
        </pc:spChg>
        <pc:spChg chg="add mod ord">
          <ac:chgData name="Celes Emilio Sia" userId="b995eda8-0902-422d-b314-e2c6d637af89" providerId="ADAL" clId="{F8AED885-88CB-4B23-BE05-3D808CA0887B}" dt="2020-06-16T23:09:18.377" v="1328" actId="167"/>
          <ac:spMkLst>
            <pc:docMk/>
            <pc:sldMk cId="3053765960" sldId="3567"/>
            <ac:spMk id="13" creationId="{A96197B7-AB3E-41CE-8E26-4C73A3A06002}"/>
          </ac:spMkLst>
        </pc:spChg>
        <pc:spChg chg="add mod ord">
          <ac:chgData name="Celes Emilio Sia" userId="b995eda8-0902-422d-b314-e2c6d637af89" providerId="ADAL" clId="{F8AED885-88CB-4B23-BE05-3D808CA0887B}" dt="2020-06-16T23:09:18.377" v="1328" actId="167"/>
          <ac:spMkLst>
            <pc:docMk/>
            <pc:sldMk cId="3053765960" sldId="3567"/>
            <ac:spMk id="14" creationId="{5F39BD8C-BA28-465F-86DC-B712E63167F7}"/>
          </ac:spMkLst>
        </pc:spChg>
        <pc:picChg chg="mod">
          <ac:chgData name="Celes Emilio Sia" userId="b995eda8-0902-422d-b314-e2c6d637af89" providerId="ADAL" clId="{F8AED885-88CB-4B23-BE05-3D808CA0887B}" dt="2020-06-16T23:09:49.907" v="1360" actId="1036"/>
          <ac:picMkLst>
            <pc:docMk/>
            <pc:sldMk cId="3053765960" sldId="3567"/>
            <ac:picMk id="4" creationId="{00000000-0000-0000-0000-000000000000}"/>
          </ac:picMkLst>
        </pc:picChg>
        <pc:picChg chg="add mod ord">
          <ac:chgData name="Celes Emilio Sia" userId="b995eda8-0902-422d-b314-e2c6d637af89" providerId="ADAL" clId="{F8AED885-88CB-4B23-BE05-3D808CA0887B}" dt="2020-06-16T23:09:18.377" v="1328" actId="167"/>
          <ac:picMkLst>
            <pc:docMk/>
            <pc:sldMk cId="3053765960" sldId="3567"/>
            <ac:picMk id="12" creationId="{8BF8C0F6-F426-4550-B8BC-D1A980D3DB39}"/>
          </ac:picMkLst>
        </pc:picChg>
      </pc:sldChg>
      <pc:sldChg chg="modSp del mod">
        <pc:chgData name="Celes Emilio Sia" userId="b995eda8-0902-422d-b314-e2c6d637af89" providerId="ADAL" clId="{F8AED885-88CB-4B23-BE05-3D808CA0887B}" dt="2020-06-16T23:06:51.973" v="1295" actId="47"/>
        <pc:sldMkLst>
          <pc:docMk/>
          <pc:sldMk cId="1568398529" sldId="3568"/>
        </pc:sldMkLst>
        <pc:picChg chg="mod">
          <ac:chgData name="Celes Emilio Sia" userId="b995eda8-0902-422d-b314-e2c6d637af89" providerId="ADAL" clId="{F8AED885-88CB-4B23-BE05-3D808CA0887B}" dt="2020-06-16T23:05:59.770" v="1254" actId="1076"/>
          <ac:picMkLst>
            <pc:docMk/>
            <pc:sldMk cId="1568398529" sldId="3568"/>
            <ac:picMk id="4" creationId="{00000000-0000-0000-0000-000000000000}"/>
          </ac:picMkLst>
        </pc:picChg>
      </pc:sldChg>
      <pc:sldChg chg="addSp delSp modSp mod modTransition">
        <pc:chgData name="Celes Emilio Sia" userId="b995eda8-0902-422d-b314-e2c6d637af89" providerId="ADAL" clId="{F8AED885-88CB-4B23-BE05-3D808CA0887B}" dt="2020-06-16T23:07:59.466" v="1321"/>
        <pc:sldMkLst>
          <pc:docMk/>
          <pc:sldMk cId="515918263" sldId="3569"/>
        </pc:sldMkLst>
        <pc:spChg chg="del mod">
          <ac:chgData name="Celes Emilio Sia" userId="b995eda8-0902-422d-b314-e2c6d637af89" providerId="ADAL" clId="{F8AED885-88CB-4B23-BE05-3D808CA0887B}" dt="2020-06-16T23:03:06.993" v="1166" actId="478"/>
          <ac:spMkLst>
            <pc:docMk/>
            <pc:sldMk cId="515918263" sldId="3569"/>
            <ac:spMk id="3" creationId="{00000000-0000-0000-0000-000000000000}"/>
          </ac:spMkLst>
        </pc:spChg>
        <pc:spChg chg="add del mod">
          <ac:chgData name="Celes Emilio Sia" userId="b995eda8-0902-422d-b314-e2c6d637af89" providerId="ADAL" clId="{F8AED885-88CB-4B23-BE05-3D808CA0887B}" dt="2020-06-16T23:03:10.398" v="1167" actId="478"/>
          <ac:spMkLst>
            <pc:docMk/>
            <pc:sldMk cId="515918263" sldId="3569"/>
            <ac:spMk id="5" creationId="{4EF9484E-1F17-4EFB-BF78-A125391F0422}"/>
          </ac:spMkLst>
        </pc:spChg>
        <pc:spChg chg="add mod ord">
          <ac:chgData name="Celes Emilio Sia" userId="b995eda8-0902-422d-b314-e2c6d637af89" providerId="ADAL" clId="{F8AED885-88CB-4B23-BE05-3D808CA0887B}" dt="2020-06-16T23:04:09.991" v="1206" actId="14100"/>
          <ac:spMkLst>
            <pc:docMk/>
            <pc:sldMk cId="515918263" sldId="3569"/>
            <ac:spMk id="7" creationId="{64EF42EB-3948-4D5E-8AA9-C9B16973BFB2}"/>
          </ac:spMkLst>
        </pc:spChg>
        <pc:spChg chg="add del mod ord">
          <ac:chgData name="Celes Emilio Sia" userId="b995eda8-0902-422d-b314-e2c6d637af89" providerId="ADAL" clId="{F8AED885-88CB-4B23-BE05-3D808CA0887B}" dt="2020-06-16T23:05:09.516" v="1243" actId="478"/>
          <ac:spMkLst>
            <pc:docMk/>
            <pc:sldMk cId="515918263" sldId="3569"/>
            <ac:spMk id="8" creationId="{59198122-DECF-495B-B6A7-C6173BAEDB0D}"/>
          </ac:spMkLst>
        </pc:spChg>
        <pc:spChg chg="add mod ord">
          <ac:chgData name="Celes Emilio Sia" userId="b995eda8-0902-422d-b314-e2c6d637af89" providerId="ADAL" clId="{F8AED885-88CB-4B23-BE05-3D808CA0887B}" dt="2020-06-16T23:04:24.745" v="1209" actId="14100"/>
          <ac:spMkLst>
            <pc:docMk/>
            <pc:sldMk cId="515918263" sldId="3569"/>
            <ac:spMk id="9" creationId="{88F00D27-203D-40A9-A5E4-52225F681018}"/>
          </ac:spMkLst>
        </pc:spChg>
        <pc:spChg chg="add mod ord">
          <ac:chgData name="Celes Emilio Sia" userId="b995eda8-0902-422d-b314-e2c6d637af89" providerId="ADAL" clId="{F8AED885-88CB-4B23-BE05-3D808CA0887B}" dt="2020-06-16T23:03:22.319" v="1169" actId="167"/>
          <ac:spMkLst>
            <pc:docMk/>
            <pc:sldMk cId="515918263" sldId="3569"/>
            <ac:spMk id="10" creationId="{C78B2738-E474-42C7-8622-FECC1BEE0750}"/>
          </ac:spMkLst>
        </pc:spChg>
        <pc:spChg chg="del mod">
          <ac:chgData name="Celes Emilio Sia" userId="b995eda8-0902-422d-b314-e2c6d637af89" providerId="ADAL" clId="{F8AED885-88CB-4B23-BE05-3D808CA0887B}" dt="2020-06-16T23:06:47.910" v="1294" actId="478"/>
          <ac:spMkLst>
            <pc:docMk/>
            <pc:sldMk cId="515918263" sldId="3569"/>
            <ac:spMk id="11" creationId="{00000000-0000-0000-0000-000000000000}"/>
          </ac:spMkLst>
        </pc:spChg>
        <pc:spChg chg="add mod ord">
          <ac:chgData name="Celes Emilio Sia" userId="b995eda8-0902-422d-b314-e2c6d637af89" providerId="ADAL" clId="{F8AED885-88CB-4B23-BE05-3D808CA0887B}" dt="2020-06-16T23:03:22.319" v="1169" actId="167"/>
          <ac:spMkLst>
            <pc:docMk/>
            <pc:sldMk cId="515918263" sldId="3569"/>
            <ac:spMk id="13" creationId="{20142CCE-3682-4101-BDE3-4F7F9A325026}"/>
          </ac:spMkLst>
        </pc:spChg>
        <pc:spChg chg="add mod ord">
          <ac:chgData name="Celes Emilio Sia" userId="b995eda8-0902-422d-b314-e2c6d637af89" providerId="ADAL" clId="{F8AED885-88CB-4B23-BE05-3D808CA0887B}" dt="2020-06-16T23:03:59.318" v="1203" actId="1076"/>
          <ac:spMkLst>
            <pc:docMk/>
            <pc:sldMk cId="515918263" sldId="3569"/>
            <ac:spMk id="14" creationId="{81F46683-6BA5-411B-8E4E-EFDA18D7FB46}"/>
          </ac:spMkLst>
        </pc:spChg>
        <pc:spChg chg="add mod">
          <ac:chgData name="Celes Emilio Sia" userId="b995eda8-0902-422d-b314-e2c6d637af89" providerId="ADAL" clId="{F8AED885-88CB-4B23-BE05-3D808CA0887B}" dt="2020-06-16T23:04:53.196" v="1238" actId="1076"/>
          <ac:spMkLst>
            <pc:docMk/>
            <pc:sldMk cId="515918263" sldId="3569"/>
            <ac:spMk id="15" creationId="{6D3B9D8D-9F5B-485C-B9A7-20BB2D5381B3}"/>
          </ac:spMkLst>
        </pc:spChg>
        <pc:spChg chg="add mod ord">
          <ac:chgData name="Celes Emilio Sia" userId="b995eda8-0902-422d-b314-e2c6d637af89" providerId="ADAL" clId="{F8AED885-88CB-4B23-BE05-3D808CA0887B}" dt="2020-06-16T23:05:45.764" v="1252" actId="14100"/>
          <ac:spMkLst>
            <pc:docMk/>
            <pc:sldMk cId="515918263" sldId="3569"/>
            <ac:spMk id="16" creationId="{84C79449-3F7E-4393-929B-50AB3C30FF8E}"/>
          </ac:spMkLst>
        </pc:spChg>
        <pc:picChg chg="mod">
          <ac:chgData name="Celes Emilio Sia" userId="b995eda8-0902-422d-b314-e2c6d637af89" providerId="ADAL" clId="{F8AED885-88CB-4B23-BE05-3D808CA0887B}" dt="2020-06-16T23:03:27.426" v="1170" actId="1076"/>
          <ac:picMkLst>
            <pc:docMk/>
            <pc:sldMk cId="515918263" sldId="3569"/>
            <ac:picMk id="4" creationId="{00000000-0000-0000-0000-000000000000}"/>
          </ac:picMkLst>
        </pc:picChg>
        <pc:picChg chg="add mod ord">
          <ac:chgData name="Celes Emilio Sia" userId="b995eda8-0902-422d-b314-e2c6d637af89" providerId="ADAL" clId="{F8AED885-88CB-4B23-BE05-3D808CA0887B}" dt="2020-06-16T23:03:22.319" v="1169" actId="167"/>
          <ac:picMkLst>
            <pc:docMk/>
            <pc:sldMk cId="515918263" sldId="3569"/>
            <ac:picMk id="12" creationId="{FFC33D5E-CEFE-4F2E-A4CD-7DE30802E787}"/>
          </ac:picMkLst>
        </pc:picChg>
      </pc:sldChg>
      <pc:sldChg chg="addSp delSp modSp mod modTransition">
        <pc:chgData name="Celes Emilio Sia" userId="b995eda8-0902-422d-b314-e2c6d637af89" providerId="ADAL" clId="{F8AED885-88CB-4B23-BE05-3D808CA0887B}" dt="2020-06-17T00:36:53.642" v="3657" actId="478"/>
        <pc:sldMkLst>
          <pc:docMk/>
          <pc:sldMk cId="2319866606" sldId="3570"/>
        </pc:sldMkLst>
        <pc:spChg chg="del">
          <ac:chgData name="Celes Emilio Sia" userId="b995eda8-0902-422d-b314-e2c6d637af89" providerId="ADAL" clId="{F8AED885-88CB-4B23-BE05-3D808CA0887B}" dt="2020-06-16T22:58:16.169" v="1073" actId="478"/>
          <ac:spMkLst>
            <pc:docMk/>
            <pc:sldMk cId="2319866606" sldId="3570"/>
            <ac:spMk id="3" creationId="{00000000-0000-0000-0000-000000000000}"/>
          </ac:spMkLst>
        </pc:spChg>
        <pc:spChg chg="add del mod">
          <ac:chgData name="Celes Emilio Sia" userId="b995eda8-0902-422d-b314-e2c6d637af89" providerId="ADAL" clId="{F8AED885-88CB-4B23-BE05-3D808CA0887B}" dt="2020-06-16T22:58:52.496" v="1076" actId="478"/>
          <ac:spMkLst>
            <pc:docMk/>
            <pc:sldMk cId="2319866606" sldId="3570"/>
            <ac:spMk id="5" creationId="{920FB519-C4DF-4475-AA6D-B4836E6E1299}"/>
          </ac:spMkLst>
        </pc:spChg>
        <pc:spChg chg="add del mod">
          <ac:chgData name="Celes Emilio Sia" userId="b995eda8-0902-422d-b314-e2c6d637af89" providerId="ADAL" clId="{F8AED885-88CB-4B23-BE05-3D808CA0887B}" dt="2020-06-16T23:01:24.375" v="1158"/>
          <ac:spMkLst>
            <pc:docMk/>
            <pc:sldMk cId="2319866606" sldId="3570"/>
            <ac:spMk id="6" creationId="{5692A0DF-90D8-4E51-92ED-10CFAA4CD224}"/>
          </ac:spMkLst>
        </pc:spChg>
        <pc:spChg chg="add mod">
          <ac:chgData name="Celes Emilio Sia" userId="b995eda8-0902-422d-b314-e2c6d637af89" providerId="ADAL" clId="{F8AED885-88CB-4B23-BE05-3D808CA0887B}" dt="2020-06-16T22:59:15.851" v="1089" actId="1076"/>
          <ac:spMkLst>
            <pc:docMk/>
            <pc:sldMk cId="2319866606" sldId="3570"/>
            <ac:spMk id="7" creationId="{54E0A79B-620B-4DB1-B14D-78AE1861EE73}"/>
          </ac:spMkLst>
        </pc:spChg>
        <pc:spChg chg="add mod ord">
          <ac:chgData name="Celes Emilio Sia" userId="b995eda8-0902-422d-b314-e2c6d637af89" providerId="ADAL" clId="{F8AED885-88CB-4B23-BE05-3D808CA0887B}" dt="2020-06-17T00:36:44.124" v="3655" actId="14100"/>
          <ac:spMkLst>
            <pc:docMk/>
            <pc:sldMk cId="2319866606" sldId="3570"/>
            <ac:spMk id="8" creationId="{13F3EF37-DAF3-4D14-9E93-A17684D06CBD}"/>
          </ac:spMkLst>
        </pc:spChg>
        <pc:spChg chg="add del mod ord">
          <ac:chgData name="Celes Emilio Sia" userId="b995eda8-0902-422d-b314-e2c6d637af89" providerId="ADAL" clId="{F8AED885-88CB-4B23-BE05-3D808CA0887B}" dt="2020-06-16T23:01:06.143" v="1151" actId="478"/>
          <ac:spMkLst>
            <pc:docMk/>
            <pc:sldMk cId="2319866606" sldId="3570"/>
            <ac:spMk id="9" creationId="{A86310A0-0593-44F1-B010-FCA81D2A51F7}"/>
          </ac:spMkLst>
        </pc:spChg>
        <pc:spChg chg="add mod">
          <ac:chgData name="Celes Emilio Sia" userId="b995eda8-0902-422d-b314-e2c6d637af89" providerId="ADAL" clId="{F8AED885-88CB-4B23-BE05-3D808CA0887B}" dt="2020-06-16T22:59:53.066" v="1103"/>
          <ac:spMkLst>
            <pc:docMk/>
            <pc:sldMk cId="2319866606" sldId="3570"/>
            <ac:spMk id="10" creationId="{71E7DB8F-854A-4376-9AC6-23D14AA5A874}"/>
          </ac:spMkLst>
        </pc:spChg>
        <pc:spChg chg="del mod">
          <ac:chgData name="Celes Emilio Sia" userId="b995eda8-0902-422d-b314-e2c6d637af89" providerId="ADAL" clId="{F8AED885-88CB-4B23-BE05-3D808CA0887B}" dt="2020-06-16T22:59:12.202" v="1088" actId="478"/>
          <ac:spMkLst>
            <pc:docMk/>
            <pc:sldMk cId="2319866606" sldId="3570"/>
            <ac:spMk id="11" creationId="{00000000-0000-0000-0000-000000000000}"/>
          </ac:spMkLst>
        </pc:spChg>
        <pc:spChg chg="add mod ord">
          <ac:chgData name="Celes Emilio Sia" userId="b995eda8-0902-422d-b314-e2c6d637af89" providerId="ADAL" clId="{F8AED885-88CB-4B23-BE05-3D808CA0887B}" dt="2020-06-17T00:36:39.961" v="3654" actId="14100"/>
          <ac:spMkLst>
            <pc:docMk/>
            <pc:sldMk cId="2319866606" sldId="3570"/>
            <ac:spMk id="13" creationId="{FFB0230F-3A92-41D5-A6D7-225BB474CDA0}"/>
          </ac:spMkLst>
        </pc:spChg>
        <pc:spChg chg="add mod">
          <ac:chgData name="Celes Emilio Sia" userId="b995eda8-0902-422d-b314-e2c6d637af89" providerId="ADAL" clId="{F8AED885-88CB-4B23-BE05-3D808CA0887B}" dt="2020-06-16T23:00:41.669" v="1144" actId="1037"/>
          <ac:spMkLst>
            <pc:docMk/>
            <pc:sldMk cId="2319866606" sldId="3570"/>
            <ac:spMk id="14" creationId="{4A40EF75-B267-4EF7-9502-FD27657444D0}"/>
          </ac:spMkLst>
        </pc:spChg>
        <pc:spChg chg="add del">
          <ac:chgData name="Celes Emilio Sia" userId="b995eda8-0902-422d-b314-e2c6d637af89" providerId="ADAL" clId="{F8AED885-88CB-4B23-BE05-3D808CA0887B}" dt="2020-06-16T23:01:24.375" v="1158"/>
          <ac:spMkLst>
            <pc:docMk/>
            <pc:sldMk cId="2319866606" sldId="3570"/>
            <ac:spMk id="15" creationId="{463FE092-B654-44EA-8E43-1C77DFE245A7}"/>
          </ac:spMkLst>
        </pc:spChg>
        <pc:spChg chg="add del mod">
          <ac:chgData name="Celes Emilio Sia" userId="b995eda8-0902-422d-b314-e2c6d637af89" providerId="ADAL" clId="{F8AED885-88CB-4B23-BE05-3D808CA0887B}" dt="2020-06-16T23:01:24.375" v="1158"/>
          <ac:spMkLst>
            <pc:docMk/>
            <pc:sldMk cId="2319866606" sldId="3570"/>
            <ac:spMk id="16" creationId="{C3B72925-9139-4FF3-A5B9-9BD4E724D519}"/>
          </ac:spMkLst>
        </pc:spChg>
        <pc:spChg chg="del mod">
          <ac:chgData name="Celes Emilio Sia" userId="b995eda8-0902-422d-b314-e2c6d637af89" providerId="ADAL" clId="{F8AED885-88CB-4B23-BE05-3D808CA0887B}" dt="2020-06-17T00:36:53.642" v="3657" actId="478"/>
          <ac:spMkLst>
            <pc:docMk/>
            <pc:sldMk cId="2319866606" sldId="3570"/>
            <ac:spMk id="17" creationId="{5871C158-F0DE-4B94-A1D1-9E1D455DC4F4}"/>
          </ac:spMkLst>
        </pc:spChg>
        <pc:picChg chg="mod">
          <ac:chgData name="Celes Emilio Sia" userId="b995eda8-0902-422d-b314-e2c6d637af89" providerId="ADAL" clId="{F8AED885-88CB-4B23-BE05-3D808CA0887B}" dt="2020-06-16T22:59:18.278" v="1095" actId="1036"/>
          <ac:picMkLst>
            <pc:docMk/>
            <pc:sldMk cId="2319866606" sldId="3570"/>
            <ac:picMk id="4" creationId="{00000000-0000-0000-0000-000000000000}"/>
          </ac:picMkLst>
        </pc:picChg>
        <pc:picChg chg="add mod">
          <ac:chgData name="Celes Emilio Sia" userId="b995eda8-0902-422d-b314-e2c6d637af89" providerId="ADAL" clId="{F8AED885-88CB-4B23-BE05-3D808CA0887B}" dt="2020-06-16T22:59:53.066" v="1103"/>
          <ac:picMkLst>
            <pc:docMk/>
            <pc:sldMk cId="2319866606" sldId="3570"/>
            <ac:picMk id="12" creationId="{782BACED-9A0E-48F5-BC89-CD308C4A6988}"/>
          </ac:picMkLst>
        </pc:picChg>
      </pc:sldChg>
      <pc:sldChg chg="addSp delSp modSp mod">
        <pc:chgData name="Celes Emilio Sia" userId="b995eda8-0902-422d-b314-e2c6d637af89" providerId="ADAL" clId="{F8AED885-88CB-4B23-BE05-3D808CA0887B}" dt="2020-06-17T00:37:08.678" v="3676" actId="1037"/>
        <pc:sldMkLst>
          <pc:docMk/>
          <pc:sldMk cId="2382381767" sldId="3571"/>
        </pc:sldMkLst>
        <pc:spChg chg="del">
          <ac:chgData name="Celes Emilio Sia" userId="b995eda8-0902-422d-b314-e2c6d637af89" providerId="ADAL" clId="{F8AED885-88CB-4B23-BE05-3D808CA0887B}" dt="2020-06-16T22:57:22.398" v="1052" actId="478"/>
          <ac:spMkLst>
            <pc:docMk/>
            <pc:sldMk cId="2382381767" sldId="3571"/>
            <ac:spMk id="3" creationId="{00000000-0000-0000-0000-000000000000}"/>
          </ac:spMkLst>
        </pc:spChg>
        <pc:spChg chg="add del mod">
          <ac:chgData name="Celes Emilio Sia" userId="b995eda8-0902-422d-b314-e2c6d637af89" providerId="ADAL" clId="{F8AED885-88CB-4B23-BE05-3D808CA0887B}" dt="2020-06-16T22:57:24.975" v="1053" actId="478"/>
          <ac:spMkLst>
            <pc:docMk/>
            <pc:sldMk cId="2382381767" sldId="3571"/>
            <ac:spMk id="5" creationId="{44C7851D-72A8-4153-980B-4D1CF48471C8}"/>
          </ac:spMkLst>
        </pc:spChg>
        <pc:spChg chg="add mod">
          <ac:chgData name="Celes Emilio Sia" userId="b995eda8-0902-422d-b314-e2c6d637af89" providerId="ADAL" clId="{F8AED885-88CB-4B23-BE05-3D808CA0887B}" dt="2020-06-16T22:57:28.905" v="1055" actId="167"/>
          <ac:spMkLst>
            <pc:docMk/>
            <pc:sldMk cId="2382381767" sldId="3571"/>
            <ac:spMk id="7" creationId="{C4884070-F2B0-41B5-B4E4-CB559C35D7EF}"/>
          </ac:spMkLst>
        </pc:spChg>
        <pc:spChg chg="add mod">
          <ac:chgData name="Celes Emilio Sia" userId="b995eda8-0902-422d-b314-e2c6d637af89" providerId="ADAL" clId="{F8AED885-88CB-4B23-BE05-3D808CA0887B}" dt="2020-06-17T00:36:58.909" v="3658" actId="14100"/>
          <ac:spMkLst>
            <pc:docMk/>
            <pc:sldMk cId="2382381767" sldId="3571"/>
            <ac:spMk id="8" creationId="{1A0D5201-F798-49C9-9A79-7F2F35EDA97D}"/>
          </ac:spMkLst>
        </pc:spChg>
        <pc:spChg chg="add mod">
          <ac:chgData name="Celes Emilio Sia" userId="b995eda8-0902-422d-b314-e2c6d637af89" providerId="ADAL" clId="{F8AED885-88CB-4B23-BE05-3D808CA0887B}" dt="2020-06-16T22:57:28.905" v="1055" actId="167"/>
          <ac:spMkLst>
            <pc:docMk/>
            <pc:sldMk cId="2382381767" sldId="3571"/>
            <ac:spMk id="10" creationId="{79DA5D32-57A6-4B70-92CD-46B4A574B6E0}"/>
          </ac:spMkLst>
        </pc:spChg>
        <pc:spChg chg="del">
          <ac:chgData name="Celes Emilio Sia" userId="b995eda8-0902-422d-b314-e2c6d637af89" providerId="ADAL" clId="{F8AED885-88CB-4B23-BE05-3D808CA0887B}" dt="2020-06-16T22:57:38.452" v="1058" actId="478"/>
          <ac:spMkLst>
            <pc:docMk/>
            <pc:sldMk cId="2382381767" sldId="3571"/>
            <ac:spMk id="11" creationId="{00000000-0000-0000-0000-000000000000}"/>
          </ac:spMkLst>
        </pc:spChg>
        <pc:spChg chg="add mod">
          <ac:chgData name="Celes Emilio Sia" userId="b995eda8-0902-422d-b314-e2c6d637af89" providerId="ADAL" clId="{F8AED885-88CB-4B23-BE05-3D808CA0887B}" dt="2020-06-17T00:37:08.678" v="3676" actId="1037"/>
          <ac:spMkLst>
            <pc:docMk/>
            <pc:sldMk cId="2382381767" sldId="3571"/>
            <ac:spMk id="13" creationId="{7F18B05A-330C-4C8F-97ED-00AC5DC65596}"/>
          </ac:spMkLst>
        </pc:spChg>
        <pc:picChg chg="mod">
          <ac:chgData name="Celes Emilio Sia" userId="b995eda8-0902-422d-b314-e2c6d637af89" providerId="ADAL" clId="{F8AED885-88CB-4B23-BE05-3D808CA0887B}" dt="2020-06-16T22:57:36.007" v="1057" actId="1076"/>
          <ac:picMkLst>
            <pc:docMk/>
            <pc:sldMk cId="2382381767" sldId="3571"/>
            <ac:picMk id="4" creationId="{00000000-0000-0000-0000-000000000000}"/>
          </ac:picMkLst>
        </pc:picChg>
        <pc:picChg chg="add del mod">
          <ac:chgData name="Celes Emilio Sia" userId="b995eda8-0902-422d-b314-e2c6d637af89" providerId="ADAL" clId="{F8AED885-88CB-4B23-BE05-3D808CA0887B}" dt="2020-06-16T22:57:32.280" v="1056" actId="478"/>
          <ac:picMkLst>
            <pc:docMk/>
            <pc:sldMk cId="2382381767" sldId="3571"/>
            <ac:picMk id="9" creationId="{1265D1BD-7026-4F88-85FE-C8E17745E7C2}"/>
          </ac:picMkLst>
        </pc:picChg>
        <pc:picChg chg="add mod">
          <ac:chgData name="Celes Emilio Sia" userId="b995eda8-0902-422d-b314-e2c6d637af89" providerId="ADAL" clId="{F8AED885-88CB-4B23-BE05-3D808CA0887B}" dt="2020-06-16T22:57:28.905" v="1055" actId="167"/>
          <ac:picMkLst>
            <pc:docMk/>
            <pc:sldMk cId="2382381767" sldId="3571"/>
            <ac:picMk id="12" creationId="{B2C535DF-4188-44D8-8B4F-91FFE5046280}"/>
          </ac:picMkLst>
        </pc:picChg>
      </pc:sldChg>
      <pc:sldChg chg="addSp delSp modSp mod">
        <pc:chgData name="Celes Emilio Sia" userId="b995eda8-0902-422d-b314-e2c6d637af89" providerId="ADAL" clId="{F8AED885-88CB-4B23-BE05-3D808CA0887B}" dt="2020-06-16T23:02:52.902" v="1164" actId="478"/>
        <pc:sldMkLst>
          <pc:docMk/>
          <pc:sldMk cId="1436644291" sldId="3572"/>
        </pc:sldMkLst>
        <pc:spChg chg="del">
          <ac:chgData name="Celes Emilio Sia" userId="b995eda8-0902-422d-b314-e2c6d637af89" providerId="ADAL" clId="{F8AED885-88CB-4B23-BE05-3D808CA0887B}" dt="2020-06-16T22:53:54.924" v="1027" actId="478"/>
          <ac:spMkLst>
            <pc:docMk/>
            <pc:sldMk cId="1436644291" sldId="3572"/>
            <ac:spMk id="3" creationId="{00000000-0000-0000-0000-000000000000}"/>
          </ac:spMkLst>
        </pc:spChg>
        <pc:spChg chg="add mod">
          <ac:chgData name="Celes Emilio Sia" userId="b995eda8-0902-422d-b314-e2c6d637af89" providerId="ADAL" clId="{F8AED885-88CB-4B23-BE05-3D808CA0887B}" dt="2020-06-16T23:02:45.852" v="1162" actId="14100"/>
          <ac:spMkLst>
            <pc:docMk/>
            <pc:sldMk cId="1436644291" sldId="3572"/>
            <ac:spMk id="5" creationId="{3CB5EE26-927A-412C-8CA8-3F1EEA6055D9}"/>
          </ac:spMkLst>
        </pc:spChg>
        <pc:spChg chg="add mod">
          <ac:chgData name="Celes Emilio Sia" userId="b995eda8-0902-422d-b314-e2c6d637af89" providerId="ADAL" clId="{F8AED885-88CB-4B23-BE05-3D808CA0887B}" dt="2020-06-16T22:53:51.343" v="1026"/>
          <ac:spMkLst>
            <pc:docMk/>
            <pc:sldMk cId="1436644291" sldId="3572"/>
            <ac:spMk id="6" creationId="{C0413A0B-B504-4E78-AEBB-900545C421D6}"/>
          </ac:spMkLst>
        </pc:spChg>
        <pc:spChg chg="add mod">
          <ac:chgData name="Celes Emilio Sia" userId="b995eda8-0902-422d-b314-e2c6d637af89" providerId="ADAL" clId="{F8AED885-88CB-4B23-BE05-3D808CA0887B}" dt="2020-06-16T22:53:51.343" v="1026"/>
          <ac:spMkLst>
            <pc:docMk/>
            <pc:sldMk cId="1436644291" sldId="3572"/>
            <ac:spMk id="7" creationId="{D1EBE878-DF30-483C-BD4C-BC779F0E4FE3}"/>
          </ac:spMkLst>
        </pc:spChg>
        <pc:spChg chg="add mod">
          <ac:chgData name="Celes Emilio Sia" userId="b995eda8-0902-422d-b314-e2c6d637af89" providerId="ADAL" clId="{F8AED885-88CB-4B23-BE05-3D808CA0887B}" dt="2020-06-16T22:53:51.343" v="1026"/>
          <ac:spMkLst>
            <pc:docMk/>
            <pc:sldMk cId="1436644291" sldId="3572"/>
            <ac:spMk id="9" creationId="{89D1918D-F041-4006-929F-C1184A602357}"/>
          </ac:spMkLst>
        </pc:spChg>
        <pc:spChg chg="add del mod">
          <ac:chgData name="Celes Emilio Sia" userId="b995eda8-0902-422d-b314-e2c6d637af89" providerId="ADAL" clId="{F8AED885-88CB-4B23-BE05-3D808CA0887B}" dt="2020-06-16T22:53:57.867" v="1028" actId="478"/>
          <ac:spMkLst>
            <pc:docMk/>
            <pc:sldMk cId="1436644291" sldId="3572"/>
            <ac:spMk id="10" creationId="{7A49A710-3232-4271-978B-F6ED9A0069F7}"/>
          </ac:spMkLst>
        </pc:spChg>
        <pc:spChg chg="del">
          <ac:chgData name="Celes Emilio Sia" userId="b995eda8-0902-422d-b314-e2c6d637af89" providerId="ADAL" clId="{F8AED885-88CB-4B23-BE05-3D808CA0887B}" dt="2020-06-16T22:54:20.861" v="1040" actId="478"/>
          <ac:spMkLst>
            <pc:docMk/>
            <pc:sldMk cId="1436644291" sldId="3572"/>
            <ac:spMk id="11" creationId="{00000000-0000-0000-0000-000000000000}"/>
          </ac:spMkLst>
        </pc:spChg>
        <pc:spChg chg="add del mod">
          <ac:chgData name="Celes Emilio Sia" userId="b995eda8-0902-422d-b314-e2c6d637af89" providerId="ADAL" clId="{F8AED885-88CB-4B23-BE05-3D808CA0887B}" dt="2020-06-16T23:02:52.902" v="1164" actId="478"/>
          <ac:spMkLst>
            <pc:docMk/>
            <pc:sldMk cId="1436644291" sldId="3572"/>
            <ac:spMk id="12" creationId="{E1B52192-65B1-4E9F-B676-3EA37B96ADEB}"/>
          </ac:spMkLst>
        </pc:spChg>
        <pc:spChg chg="add mod ord">
          <ac:chgData name="Celes Emilio Sia" userId="b995eda8-0902-422d-b314-e2c6d637af89" providerId="ADAL" clId="{F8AED885-88CB-4B23-BE05-3D808CA0887B}" dt="2020-06-16T22:54:51.716" v="1051" actId="207"/>
          <ac:spMkLst>
            <pc:docMk/>
            <pc:sldMk cId="1436644291" sldId="3572"/>
            <ac:spMk id="13" creationId="{3A5B1CC9-C9BD-41F6-8460-A8E5A82D3BDB}"/>
          </ac:spMkLst>
        </pc:spChg>
        <pc:spChg chg="add mod">
          <ac:chgData name="Celes Emilio Sia" userId="b995eda8-0902-422d-b314-e2c6d637af89" providerId="ADAL" clId="{F8AED885-88CB-4B23-BE05-3D808CA0887B}" dt="2020-06-16T22:59:27.572" v="1096"/>
          <ac:spMkLst>
            <pc:docMk/>
            <pc:sldMk cId="1436644291" sldId="3572"/>
            <ac:spMk id="14" creationId="{6AD3D308-B308-4230-A83E-74B7F40C2B4E}"/>
          </ac:spMkLst>
        </pc:spChg>
        <pc:picChg chg="ord">
          <ac:chgData name="Celes Emilio Sia" userId="b995eda8-0902-422d-b314-e2c6d637af89" providerId="ADAL" clId="{F8AED885-88CB-4B23-BE05-3D808CA0887B}" dt="2020-06-16T22:54:03.730" v="1030" actId="166"/>
          <ac:picMkLst>
            <pc:docMk/>
            <pc:sldMk cId="1436644291" sldId="3572"/>
            <ac:picMk id="4" creationId="{00000000-0000-0000-0000-000000000000}"/>
          </ac:picMkLst>
        </pc:picChg>
        <pc:picChg chg="add mod">
          <ac:chgData name="Celes Emilio Sia" userId="b995eda8-0902-422d-b314-e2c6d637af89" providerId="ADAL" clId="{F8AED885-88CB-4B23-BE05-3D808CA0887B}" dt="2020-06-16T22:53:51.343" v="1026"/>
          <ac:picMkLst>
            <pc:docMk/>
            <pc:sldMk cId="1436644291" sldId="3572"/>
            <ac:picMk id="8" creationId="{98C66B34-F207-4D6D-90D8-5946673724CE}"/>
          </ac:picMkLst>
        </pc:picChg>
      </pc:sldChg>
      <pc:sldChg chg="modSp del mod">
        <pc:chgData name="Celes Emilio Sia" userId="b995eda8-0902-422d-b314-e2c6d637af89" providerId="ADAL" clId="{F8AED885-88CB-4B23-BE05-3D808CA0887B}" dt="2020-06-16T23:16:05.045" v="1547" actId="47"/>
        <pc:sldMkLst>
          <pc:docMk/>
          <pc:sldMk cId="3352476872" sldId="3573"/>
        </pc:sldMkLst>
        <pc:picChg chg="mod">
          <ac:chgData name="Celes Emilio Sia" userId="b995eda8-0902-422d-b314-e2c6d637af89" providerId="ADAL" clId="{F8AED885-88CB-4B23-BE05-3D808CA0887B}" dt="2020-06-16T23:15:53.394" v="1543" actId="14100"/>
          <ac:picMkLst>
            <pc:docMk/>
            <pc:sldMk cId="3352476872" sldId="3573"/>
            <ac:picMk id="4" creationId="{00000000-0000-0000-0000-000000000000}"/>
          </ac:picMkLst>
        </pc:picChg>
      </pc:sldChg>
      <pc:sldChg chg="modSp del mod">
        <pc:chgData name="Celes Emilio Sia" userId="b995eda8-0902-422d-b314-e2c6d637af89" providerId="ADAL" clId="{F8AED885-88CB-4B23-BE05-3D808CA0887B}" dt="2020-06-16T23:20:56.007" v="1580" actId="47"/>
        <pc:sldMkLst>
          <pc:docMk/>
          <pc:sldMk cId="3352476872" sldId="3574"/>
        </pc:sldMkLst>
        <pc:picChg chg="mod">
          <ac:chgData name="Celes Emilio Sia" userId="b995eda8-0902-422d-b314-e2c6d637af89" providerId="ADAL" clId="{F8AED885-88CB-4B23-BE05-3D808CA0887B}" dt="2020-06-16T23:19:08.222" v="1549" actId="1076"/>
          <ac:picMkLst>
            <pc:docMk/>
            <pc:sldMk cId="3352476872" sldId="3574"/>
            <ac:picMk id="4" creationId="{00000000-0000-0000-0000-000000000000}"/>
          </ac:picMkLst>
        </pc:picChg>
      </pc:sldChg>
      <pc:sldChg chg="modSp del mod">
        <pc:chgData name="Celes Emilio Sia" userId="b995eda8-0902-422d-b314-e2c6d637af89" providerId="ADAL" clId="{F8AED885-88CB-4B23-BE05-3D808CA0887B}" dt="2020-06-16T23:24:14.065" v="1670" actId="47"/>
        <pc:sldMkLst>
          <pc:docMk/>
          <pc:sldMk cId="3352476872" sldId="3575"/>
        </pc:sldMkLst>
        <pc:picChg chg="mod">
          <ac:chgData name="Celes Emilio Sia" userId="b995eda8-0902-422d-b314-e2c6d637af89" providerId="ADAL" clId="{F8AED885-88CB-4B23-BE05-3D808CA0887B}" dt="2020-06-16T23:24:02.300" v="1662" actId="14100"/>
          <ac:picMkLst>
            <pc:docMk/>
            <pc:sldMk cId="3352476872" sldId="3575"/>
            <ac:picMk id="4" creationId="{00000000-0000-0000-0000-000000000000}"/>
          </ac:picMkLst>
        </pc:picChg>
      </pc:sldChg>
      <pc:sldChg chg="del">
        <pc:chgData name="Celes Emilio Sia" userId="b995eda8-0902-422d-b314-e2c6d637af89" providerId="ADAL" clId="{F8AED885-88CB-4B23-BE05-3D808CA0887B}" dt="2020-06-16T23:22:28.088" v="1629" actId="47"/>
        <pc:sldMkLst>
          <pc:docMk/>
          <pc:sldMk cId="3352476872" sldId="3576"/>
        </pc:sldMkLst>
      </pc:sldChg>
      <pc:sldChg chg="modSp del mod">
        <pc:chgData name="Celes Emilio Sia" userId="b995eda8-0902-422d-b314-e2c6d637af89" providerId="ADAL" clId="{F8AED885-88CB-4B23-BE05-3D808CA0887B}" dt="2020-06-16T23:25:28.994" v="1719" actId="47"/>
        <pc:sldMkLst>
          <pc:docMk/>
          <pc:sldMk cId="3352476872" sldId="3577"/>
        </pc:sldMkLst>
        <pc:picChg chg="mod">
          <ac:chgData name="Celes Emilio Sia" userId="b995eda8-0902-422d-b314-e2c6d637af89" providerId="ADAL" clId="{F8AED885-88CB-4B23-BE05-3D808CA0887B}" dt="2020-06-16T23:24:43.076" v="1675" actId="1076"/>
          <ac:picMkLst>
            <pc:docMk/>
            <pc:sldMk cId="3352476872" sldId="3577"/>
            <ac:picMk id="4" creationId="{00000000-0000-0000-0000-000000000000}"/>
          </ac:picMkLst>
        </pc:picChg>
      </pc:sldChg>
      <pc:sldChg chg="modSp del mod">
        <pc:chgData name="Celes Emilio Sia" userId="b995eda8-0902-422d-b314-e2c6d637af89" providerId="ADAL" clId="{F8AED885-88CB-4B23-BE05-3D808CA0887B}" dt="2020-06-16T23:26:40.572" v="1740" actId="47"/>
        <pc:sldMkLst>
          <pc:docMk/>
          <pc:sldMk cId="3352476872" sldId="3578"/>
        </pc:sldMkLst>
        <pc:picChg chg="mod">
          <ac:chgData name="Celes Emilio Sia" userId="b995eda8-0902-422d-b314-e2c6d637af89" providerId="ADAL" clId="{F8AED885-88CB-4B23-BE05-3D808CA0887B}" dt="2020-06-16T23:26:22.205" v="1733" actId="14100"/>
          <ac:picMkLst>
            <pc:docMk/>
            <pc:sldMk cId="3352476872" sldId="3578"/>
            <ac:picMk id="4" creationId="{00000000-0000-0000-0000-000000000000}"/>
          </ac:picMkLst>
        </pc:picChg>
      </pc:sldChg>
      <pc:sldChg chg="modSp del mod">
        <pc:chgData name="Celes Emilio Sia" userId="b995eda8-0902-422d-b314-e2c6d637af89" providerId="ADAL" clId="{F8AED885-88CB-4B23-BE05-3D808CA0887B}" dt="2020-06-16T23:28:03.634" v="1762" actId="47"/>
        <pc:sldMkLst>
          <pc:docMk/>
          <pc:sldMk cId="3352476872" sldId="3602"/>
        </pc:sldMkLst>
        <pc:picChg chg="mod">
          <ac:chgData name="Celes Emilio Sia" userId="b995eda8-0902-422d-b314-e2c6d637af89" providerId="ADAL" clId="{F8AED885-88CB-4B23-BE05-3D808CA0887B}" dt="2020-06-16T23:27:22.967" v="1754" actId="14100"/>
          <ac:picMkLst>
            <pc:docMk/>
            <pc:sldMk cId="3352476872" sldId="3602"/>
            <ac:picMk id="5" creationId="{00000000-0000-0000-0000-000000000000}"/>
          </ac:picMkLst>
        </pc:picChg>
      </pc:sldChg>
      <pc:sldChg chg="del">
        <pc:chgData name="Celes Emilio Sia" userId="b995eda8-0902-422d-b314-e2c6d637af89" providerId="ADAL" clId="{F8AED885-88CB-4B23-BE05-3D808CA0887B}" dt="2020-06-16T23:29:32.712" v="1792" actId="47"/>
        <pc:sldMkLst>
          <pc:docMk/>
          <pc:sldMk cId="4035096016" sldId="3603"/>
        </pc:sldMkLst>
      </pc:sldChg>
      <pc:sldChg chg="modSp del mod">
        <pc:chgData name="Celes Emilio Sia" userId="b995eda8-0902-422d-b314-e2c6d637af89" providerId="ADAL" clId="{F8AED885-88CB-4B23-BE05-3D808CA0887B}" dt="2020-06-16T23:31:38.639" v="1844" actId="47"/>
        <pc:sldMkLst>
          <pc:docMk/>
          <pc:sldMk cId="4035096016" sldId="3604"/>
        </pc:sldMkLst>
        <pc:picChg chg="mod">
          <ac:chgData name="Celes Emilio Sia" userId="b995eda8-0902-422d-b314-e2c6d637af89" providerId="ADAL" clId="{F8AED885-88CB-4B23-BE05-3D808CA0887B}" dt="2020-06-16T23:30:24.968" v="1838" actId="14100"/>
          <ac:picMkLst>
            <pc:docMk/>
            <pc:sldMk cId="4035096016" sldId="3604"/>
            <ac:picMk id="2" creationId="{00000000-0000-0000-0000-000000000000}"/>
          </ac:picMkLst>
        </pc:picChg>
      </pc:sldChg>
      <pc:sldChg chg="del">
        <pc:chgData name="Celes Emilio Sia" userId="b995eda8-0902-422d-b314-e2c6d637af89" providerId="ADAL" clId="{F8AED885-88CB-4B23-BE05-3D808CA0887B}" dt="2020-06-16T23:32:36.006" v="1862" actId="47"/>
        <pc:sldMkLst>
          <pc:docMk/>
          <pc:sldMk cId="4035096016" sldId="3605"/>
        </pc:sldMkLst>
      </pc:sldChg>
      <pc:sldChg chg="modSp del mod">
        <pc:chgData name="Celes Emilio Sia" userId="b995eda8-0902-422d-b314-e2c6d637af89" providerId="ADAL" clId="{F8AED885-88CB-4B23-BE05-3D808CA0887B}" dt="2020-06-16T23:34:02.009" v="1911" actId="47"/>
        <pc:sldMkLst>
          <pc:docMk/>
          <pc:sldMk cId="4035096016" sldId="3606"/>
        </pc:sldMkLst>
        <pc:picChg chg="mod">
          <ac:chgData name="Celes Emilio Sia" userId="b995eda8-0902-422d-b314-e2c6d637af89" providerId="ADAL" clId="{F8AED885-88CB-4B23-BE05-3D808CA0887B}" dt="2020-06-16T23:33:48.454" v="1907" actId="14100"/>
          <ac:picMkLst>
            <pc:docMk/>
            <pc:sldMk cId="4035096016" sldId="3606"/>
            <ac:picMk id="2" creationId="{00000000-0000-0000-0000-000000000000}"/>
          </ac:picMkLst>
        </pc:picChg>
      </pc:sldChg>
      <pc:sldChg chg="modSp del mod">
        <pc:chgData name="Celes Emilio Sia" userId="b995eda8-0902-422d-b314-e2c6d637af89" providerId="ADAL" clId="{F8AED885-88CB-4B23-BE05-3D808CA0887B}" dt="2020-06-16T23:35:54.456" v="1972" actId="47"/>
        <pc:sldMkLst>
          <pc:docMk/>
          <pc:sldMk cId="4035096016" sldId="3607"/>
        </pc:sldMkLst>
        <pc:picChg chg="mod">
          <ac:chgData name="Celes Emilio Sia" userId="b995eda8-0902-422d-b314-e2c6d637af89" providerId="ADAL" clId="{F8AED885-88CB-4B23-BE05-3D808CA0887B}" dt="2020-06-16T23:35:10.587" v="1967" actId="14100"/>
          <ac:picMkLst>
            <pc:docMk/>
            <pc:sldMk cId="4035096016" sldId="3607"/>
            <ac:picMk id="2" creationId="{00000000-0000-0000-0000-000000000000}"/>
          </ac:picMkLst>
        </pc:picChg>
      </pc:sldChg>
      <pc:sldChg chg="modSp del mod">
        <pc:chgData name="Celes Emilio Sia" userId="b995eda8-0902-422d-b314-e2c6d637af89" providerId="ADAL" clId="{F8AED885-88CB-4B23-BE05-3D808CA0887B}" dt="2020-06-16T23:37:26.513" v="2006" actId="47"/>
        <pc:sldMkLst>
          <pc:docMk/>
          <pc:sldMk cId="4035096016" sldId="3608"/>
        </pc:sldMkLst>
        <pc:picChg chg="mod">
          <ac:chgData name="Celes Emilio Sia" userId="b995eda8-0902-422d-b314-e2c6d637af89" providerId="ADAL" clId="{F8AED885-88CB-4B23-BE05-3D808CA0887B}" dt="2020-06-16T23:36:40.368" v="1974" actId="14100"/>
          <ac:picMkLst>
            <pc:docMk/>
            <pc:sldMk cId="4035096016" sldId="3608"/>
            <ac:picMk id="2" creationId="{00000000-0000-0000-0000-000000000000}"/>
          </ac:picMkLst>
        </pc:picChg>
      </pc:sldChg>
      <pc:sldChg chg="modSp del mod">
        <pc:chgData name="Celes Emilio Sia" userId="b995eda8-0902-422d-b314-e2c6d637af89" providerId="ADAL" clId="{F8AED885-88CB-4B23-BE05-3D808CA0887B}" dt="2020-06-16T23:38:34.057" v="2023" actId="47"/>
        <pc:sldMkLst>
          <pc:docMk/>
          <pc:sldMk cId="4035096016" sldId="3609"/>
        </pc:sldMkLst>
        <pc:picChg chg="mod">
          <ac:chgData name="Celes Emilio Sia" userId="b995eda8-0902-422d-b314-e2c6d637af89" providerId="ADAL" clId="{F8AED885-88CB-4B23-BE05-3D808CA0887B}" dt="2020-06-16T23:38:07.051" v="2008" actId="14100"/>
          <ac:picMkLst>
            <pc:docMk/>
            <pc:sldMk cId="4035096016" sldId="3609"/>
            <ac:picMk id="2" creationId="{00000000-0000-0000-0000-000000000000}"/>
          </ac:picMkLst>
        </pc:picChg>
      </pc:sldChg>
      <pc:sldChg chg="modSp del mod">
        <pc:chgData name="Celes Emilio Sia" userId="b995eda8-0902-422d-b314-e2c6d637af89" providerId="ADAL" clId="{F8AED885-88CB-4B23-BE05-3D808CA0887B}" dt="2020-06-16T23:42:22.634" v="2136" actId="47"/>
        <pc:sldMkLst>
          <pc:docMk/>
          <pc:sldMk cId="4035096016" sldId="3610"/>
        </pc:sldMkLst>
        <pc:picChg chg="mod">
          <ac:chgData name="Celes Emilio Sia" userId="b995eda8-0902-422d-b314-e2c6d637af89" providerId="ADAL" clId="{F8AED885-88CB-4B23-BE05-3D808CA0887B}" dt="2020-06-16T23:39:26.134" v="2027" actId="14100"/>
          <ac:picMkLst>
            <pc:docMk/>
            <pc:sldMk cId="4035096016" sldId="3610"/>
            <ac:picMk id="2" creationId="{00000000-0000-0000-0000-000000000000}"/>
          </ac:picMkLst>
        </pc:picChg>
      </pc:sldChg>
      <pc:sldChg chg="del">
        <pc:chgData name="Celes Emilio Sia" userId="b995eda8-0902-422d-b314-e2c6d637af89" providerId="ADAL" clId="{F8AED885-88CB-4B23-BE05-3D808CA0887B}" dt="2020-06-16T23:53:22.899" v="2376" actId="47"/>
        <pc:sldMkLst>
          <pc:docMk/>
          <pc:sldMk cId="4035096016" sldId="3611"/>
        </pc:sldMkLst>
      </pc:sldChg>
      <pc:sldChg chg="del">
        <pc:chgData name="Celes Emilio Sia" userId="b995eda8-0902-422d-b314-e2c6d637af89" providerId="ADAL" clId="{F8AED885-88CB-4B23-BE05-3D808CA0887B}" dt="2020-06-16T23:54:49.302" v="2418" actId="47"/>
        <pc:sldMkLst>
          <pc:docMk/>
          <pc:sldMk cId="4035096016" sldId="3612"/>
        </pc:sldMkLst>
      </pc:sldChg>
      <pc:sldChg chg="del">
        <pc:chgData name="Celes Emilio Sia" userId="b995eda8-0902-422d-b314-e2c6d637af89" providerId="ADAL" clId="{F8AED885-88CB-4B23-BE05-3D808CA0887B}" dt="2020-06-16T23:45:44.987" v="2203" actId="47"/>
        <pc:sldMkLst>
          <pc:docMk/>
          <pc:sldMk cId="120010024" sldId="3613"/>
        </pc:sldMkLst>
      </pc:sldChg>
      <pc:sldChg chg="del">
        <pc:chgData name="Celes Emilio Sia" userId="b995eda8-0902-422d-b314-e2c6d637af89" providerId="ADAL" clId="{F8AED885-88CB-4B23-BE05-3D808CA0887B}" dt="2020-06-16T23:47:08.626" v="2262" actId="47"/>
        <pc:sldMkLst>
          <pc:docMk/>
          <pc:sldMk cId="120010024" sldId="3614"/>
        </pc:sldMkLst>
      </pc:sldChg>
      <pc:sldChg chg="del">
        <pc:chgData name="Celes Emilio Sia" userId="b995eda8-0902-422d-b314-e2c6d637af89" providerId="ADAL" clId="{F8AED885-88CB-4B23-BE05-3D808CA0887B}" dt="2020-06-16T23:48:21.989" v="2292" actId="47"/>
        <pc:sldMkLst>
          <pc:docMk/>
          <pc:sldMk cId="120010024" sldId="3615"/>
        </pc:sldMkLst>
      </pc:sldChg>
      <pc:sldChg chg="del">
        <pc:chgData name="Celes Emilio Sia" userId="b995eda8-0902-422d-b314-e2c6d637af89" providerId="ADAL" clId="{F8AED885-88CB-4B23-BE05-3D808CA0887B}" dt="2020-06-16T23:50:07.544" v="2314" actId="47"/>
        <pc:sldMkLst>
          <pc:docMk/>
          <pc:sldMk cId="120010024" sldId="3616"/>
        </pc:sldMkLst>
      </pc:sldChg>
      <pc:sldChg chg="modSp del mod">
        <pc:chgData name="Celes Emilio Sia" userId="b995eda8-0902-422d-b314-e2c6d637af89" providerId="ADAL" clId="{F8AED885-88CB-4B23-BE05-3D808CA0887B}" dt="2020-06-16T23:52:21.888" v="2338" actId="47"/>
        <pc:sldMkLst>
          <pc:docMk/>
          <pc:sldMk cId="120010024" sldId="3617"/>
        </pc:sldMkLst>
        <pc:picChg chg="mod">
          <ac:chgData name="Celes Emilio Sia" userId="b995eda8-0902-422d-b314-e2c6d637af89" providerId="ADAL" clId="{F8AED885-88CB-4B23-BE05-3D808CA0887B}" dt="2020-06-16T23:50:37.679" v="2315" actId="14100"/>
          <ac:picMkLst>
            <pc:docMk/>
            <pc:sldMk cId="120010024" sldId="3617"/>
            <ac:picMk id="2" creationId="{00000000-0000-0000-0000-000000000000}"/>
          </ac:picMkLst>
        </pc:picChg>
      </pc:sldChg>
      <pc:sldChg chg="del">
        <pc:chgData name="Celes Emilio Sia" userId="b995eda8-0902-422d-b314-e2c6d637af89" providerId="ADAL" clId="{F8AED885-88CB-4B23-BE05-3D808CA0887B}" dt="2020-06-17T00:02:14.126" v="2631" actId="47"/>
        <pc:sldMkLst>
          <pc:docMk/>
          <pc:sldMk cId="951725975" sldId="3618"/>
        </pc:sldMkLst>
      </pc:sldChg>
      <pc:sldChg chg="modSp del mod">
        <pc:chgData name="Celes Emilio Sia" userId="b995eda8-0902-422d-b314-e2c6d637af89" providerId="ADAL" clId="{F8AED885-88CB-4B23-BE05-3D808CA0887B}" dt="2020-06-17T00:03:40.912" v="2675" actId="47"/>
        <pc:sldMkLst>
          <pc:docMk/>
          <pc:sldMk cId="951725975" sldId="3619"/>
        </pc:sldMkLst>
        <pc:picChg chg="mod">
          <ac:chgData name="Celes Emilio Sia" userId="b995eda8-0902-422d-b314-e2c6d637af89" providerId="ADAL" clId="{F8AED885-88CB-4B23-BE05-3D808CA0887B}" dt="2020-06-17T00:02:49.870" v="2633" actId="14100"/>
          <ac:picMkLst>
            <pc:docMk/>
            <pc:sldMk cId="951725975" sldId="3619"/>
            <ac:picMk id="2" creationId="{00000000-0000-0000-0000-000000000000}"/>
          </ac:picMkLst>
        </pc:picChg>
      </pc:sldChg>
      <pc:sldChg chg="modSp del mod">
        <pc:chgData name="Celes Emilio Sia" userId="b995eda8-0902-422d-b314-e2c6d637af89" providerId="ADAL" clId="{F8AED885-88CB-4B23-BE05-3D808CA0887B}" dt="2020-06-16T23:56:51.722" v="2481" actId="47"/>
        <pc:sldMkLst>
          <pc:docMk/>
          <pc:sldMk cId="951725975" sldId="3620"/>
        </pc:sldMkLst>
        <pc:picChg chg="mod">
          <ac:chgData name="Celes Emilio Sia" userId="b995eda8-0902-422d-b314-e2c6d637af89" providerId="ADAL" clId="{F8AED885-88CB-4B23-BE05-3D808CA0887B}" dt="2020-06-16T23:56:05.652" v="2462" actId="14100"/>
          <ac:picMkLst>
            <pc:docMk/>
            <pc:sldMk cId="951725975" sldId="3620"/>
            <ac:picMk id="2" creationId="{00000000-0000-0000-0000-000000000000}"/>
          </ac:picMkLst>
        </pc:picChg>
      </pc:sldChg>
      <pc:sldChg chg="del">
        <pc:chgData name="Celes Emilio Sia" userId="b995eda8-0902-422d-b314-e2c6d637af89" providerId="ADAL" clId="{F8AED885-88CB-4B23-BE05-3D808CA0887B}" dt="2020-06-16T23:57:44.756" v="2488" actId="47"/>
        <pc:sldMkLst>
          <pc:docMk/>
          <pc:sldMk cId="951725975" sldId="3621"/>
        </pc:sldMkLst>
      </pc:sldChg>
      <pc:sldChg chg="del">
        <pc:chgData name="Celes Emilio Sia" userId="b995eda8-0902-422d-b314-e2c6d637af89" providerId="ADAL" clId="{F8AED885-88CB-4B23-BE05-3D808CA0887B}" dt="2020-06-17T00:06:11.527" v="2720" actId="47"/>
        <pc:sldMkLst>
          <pc:docMk/>
          <pc:sldMk cId="951725975" sldId="3622"/>
        </pc:sldMkLst>
      </pc:sldChg>
      <pc:sldChg chg="del">
        <pc:chgData name="Celes Emilio Sia" userId="b995eda8-0902-422d-b314-e2c6d637af89" providerId="ADAL" clId="{F8AED885-88CB-4B23-BE05-3D808CA0887B}" dt="2020-06-17T00:08:12.153" v="2756" actId="47"/>
        <pc:sldMkLst>
          <pc:docMk/>
          <pc:sldMk cId="951725975" sldId="3623"/>
        </pc:sldMkLst>
      </pc:sldChg>
      <pc:sldChg chg="addSp delSp modSp mod">
        <pc:chgData name="Celes Emilio Sia" userId="b995eda8-0902-422d-b314-e2c6d637af89" providerId="ADAL" clId="{F8AED885-88CB-4B23-BE05-3D808CA0887B}" dt="2020-06-17T00:10:45.062" v="2795" actId="1035"/>
        <pc:sldMkLst>
          <pc:docMk/>
          <pc:sldMk cId="951725975" sldId="3624"/>
        </pc:sldMkLst>
        <pc:spChg chg="del">
          <ac:chgData name="Celes Emilio Sia" userId="b995eda8-0902-422d-b314-e2c6d637af89" providerId="ADAL" clId="{F8AED885-88CB-4B23-BE05-3D808CA0887B}" dt="2020-06-17T00:09:04.174" v="2757" actId="478"/>
          <ac:spMkLst>
            <pc:docMk/>
            <pc:sldMk cId="951725975" sldId="3624"/>
            <ac:spMk id="3" creationId="{00000000-0000-0000-0000-000000000000}"/>
          </ac:spMkLst>
        </pc:spChg>
        <pc:spChg chg="add del mod">
          <ac:chgData name="Celes Emilio Sia" userId="b995eda8-0902-422d-b314-e2c6d637af89" providerId="ADAL" clId="{F8AED885-88CB-4B23-BE05-3D808CA0887B}" dt="2020-06-17T00:09:06.762" v="2758" actId="478"/>
          <ac:spMkLst>
            <pc:docMk/>
            <pc:sldMk cId="951725975" sldId="3624"/>
            <ac:spMk id="5" creationId="{A27B4927-740F-4FB4-BF43-148A5640871C}"/>
          </ac:spMkLst>
        </pc:spChg>
        <pc:spChg chg="add mod">
          <ac:chgData name="Celes Emilio Sia" userId="b995eda8-0902-422d-b314-e2c6d637af89" providerId="ADAL" clId="{F8AED885-88CB-4B23-BE05-3D808CA0887B}" dt="2020-06-17T00:09:25.632" v="2770" actId="1076"/>
          <ac:spMkLst>
            <pc:docMk/>
            <pc:sldMk cId="951725975" sldId="3624"/>
            <ac:spMk id="7" creationId="{97F89A7A-7CAA-45C0-AE30-E4FAF01FFDCA}"/>
          </ac:spMkLst>
        </pc:spChg>
        <pc:spChg chg="add mod ord">
          <ac:chgData name="Celes Emilio Sia" userId="b995eda8-0902-422d-b314-e2c6d637af89" providerId="ADAL" clId="{F8AED885-88CB-4B23-BE05-3D808CA0887B}" dt="2020-06-17T00:09:43.127" v="2775" actId="167"/>
          <ac:spMkLst>
            <pc:docMk/>
            <pc:sldMk cId="951725975" sldId="3624"/>
            <ac:spMk id="8" creationId="{F4F6195F-D04D-41CC-A601-904345E96EA7}"/>
          </ac:spMkLst>
        </pc:spChg>
        <pc:spChg chg="add mod ord">
          <ac:chgData name="Celes Emilio Sia" userId="b995eda8-0902-422d-b314-e2c6d637af89" providerId="ADAL" clId="{F8AED885-88CB-4B23-BE05-3D808CA0887B}" dt="2020-06-17T00:10:02.324" v="2782" actId="14100"/>
          <ac:spMkLst>
            <pc:docMk/>
            <pc:sldMk cId="951725975" sldId="3624"/>
            <ac:spMk id="9" creationId="{BF1FC627-E3CC-4B86-B2E8-6CDAB7908D6E}"/>
          </ac:spMkLst>
        </pc:spChg>
        <pc:spChg chg="add mod ord">
          <ac:chgData name="Celes Emilio Sia" userId="b995eda8-0902-422d-b314-e2c6d637af89" providerId="ADAL" clId="{F8AED885-88CB-4B23-BE05-3D808CA0887B}" dt="2020-06-17T00:10:33.537" v="2788" actId="207"/>
          <ac:spMkLst>
            <pc:docMk/>
            <pc:sldMk cId="951725975" sldId="3624"/>
            <ac:spMk id="10" creationId="{1C85B343-C7DC-4D29-BAB8-8FF19B69F3D6}"/>
          </ac:spMkLst>
        </pc:spChg>
        <pc:spChg chg="del">
          <ac:chgData name="Celes Emilio Sia" userId="b995eda8-0902-422d-b314-e2c6d637af89" providerId="ADAL" clId="{F8AED885-88CB-4B23-BE05-3D808CA0887B}" dt="2020-06-17T00:09:15.406" v="2759" actId="478"/>
          <ac:spMkLst>
            <pc:docMk/>
            <pc:sldMk cId="951725975" sldId="3624"/>
            <ac:spMk id="11" creationId="{00000000-0000-0000-0000-000000000000}"/>
          </ac:spMkLst>
        </pc:spChg>
        <pc:picChg chg="mod">
          <ac:chgData name="Celes Emilio Sia" userId="b995eda8-0902-422d-b314-e2c6d637af89" providerId="ADAL" clId="{F8AED885-88CB-4B23-BE05-3D808CA0887B}" dt="2020-06-17T00:10:45.062" v="2795" actId="1035"/>
          <ac:picMkLst>
            <pc:docMk/>
            <pc:sldMk cId="951725975" sldId="3624"/>
            <ac:picMk id="2" creationId="{00000000-0000-0000-0000-000000000000}"/>
          </ac:picMkLst>
        </pc:picChg>
      </pc:sldChg>
      <pc:sldChg chg="addSp delSp modSp mod">
        <pc:chgData name="Celes Emilio Sia" userId="b995eda8-0902-422d-b314-e2c6d637af89" providerId="ADAL" clId="{F8AED885-88CB-4B23-BE05-3D808CA0887B}" dt="2020-06-17T00:14:52.949" v="2972"/>
        <pc:sldMkLst>
          <pc:docMk/>
          <pc:sldMk cId="951725975" sldId="3625"/>
        </pc:sldMkLst>
        <pc:spChg chg="add del">
          <ac:chgData name="Celes Emilio Sia" userId="b995eda8-0902-422d-b314-e2c6d637af89" providerId="ADAL" clId="{F8AED885-88CB-4B23-BE05-3D808CA0887B}" dt="2020-06-17T00:11:26.863" v="2848" actId="478"/>
          <ac:spMkLst>
            <pc:docMk/>
            <pc:sldMk cId="951725975" sldId="3625"/>
            <ac:spMk id="3" creationId="{00000000-0000-0000-0000-000000000000}"/>
          </ac:spMkLst>
        </pc:spChg>
        <pc:spChg chg="add del mod">
          <ac:chgData name="Celes Emilio Sia" userId="b995eda8-0902-422d-b314-e2c6d637af89" providerId="ADAL" clId="{F8AED885-88CB-4B23-BE05-3D808CA0887B}" dt="2020-06-17T00:11:23.958" v="2847" actId="478"/>
          <ac:spMkLst>
            <pc:docMk/>
            <pc:sldMk cId="951725975" sldId="3625"/>
            <ac:spMk id="5" creationId="{B077A394-C994-480A-AF36-20EB704EDFB8}"/>
          </ac:spMkLst>
        </pc:spChg>
        <pc:spChg chg="add del mod">
          <ac:chgData name="Celes Emilio Sia" userId="b995eda8-0902-422d-b314-e2c6d637af89" providerId="ADAL" clId="{F8AED885-88CB-4B23-BE05-3D808CA0887B}" dt="2020-06-17T00:11:30.510" v="2849" actId="478"/>
          <ac:spMkLst>
            <pc:docMk/>
            <pc:sldMk cId="951725975" sldId="3625"/>
            <ac:spMk id="7" creationId="{00A47948-0FAE-4F75-8B8A-7090FC50AC64}"/>
          </ac:spMkLst>
        </pc:spChg>
        <pc:spChg chg="add del mod">
          <ac:chgData name="Celes Emilio Sia" userId="b995eda8-0902-422d-b314-e2c6d637af89" providerId="ADAL" clId="{F8AED885-88CB-4B23-BE05-3D808CA0887B}" dt="2020-06-17T00:14:52.949" v="2972"/>
          <ac:spMkLst>
            <pc:docMk/>
            <pc:sldMk cId="951725975" sldId="3625"/>
            <ac:spMk id="8" creationId="{DE8EB645-D94B-4A75-90DD-76CE7EC92996}"/>
          </ac:spMkLst>
        </pc:spChg>
        <pc:spChg chg="add mod">
          <ac:chgData name="Celes Emilio Sia" userId="b995eda8-0902-422d-b314-e2c6d637af89" providerId="ADAL" clId="{F8AED885-88CB-4B23-BE05-3D808CA0887B}" dt="2020-06-17T00:13:18.614" v="2945" actId="1037"/>
          <ac:spMkLst>
            <pc:docMk/>
            <pc:sldMk cId="951725975" sldId="3625"/>
            <ac:spMk id="9" creationId="{B3886D29-1FA3-4E97-862A-78613D0A84A8}"/>
          </ac:spMkLst>
        </pc:spChg>
        <pc:spChg chg="add mod">
          <ac:chgData name="Celes Emilio Sia" userId="b995eda8-0902-422d-b314-e2c6d637af89" providerId="ADAL" clId="{F8AED885-88CB-4B23-BE05-3D808CA0887B}" dt="2020-06-17T00:13:18.614" v="2945" actId="1037"/>
          <ac:spMkLst>
            <pc:docMk/>
            <pc:sldMk cId="951725975" sldId="3625"/>
            <ac:spMk id="10" creationId="{1AC91C31-8B37-41E6-8C6D-DA5EB37C5C84}"/>
          </ac:spMkLst>
        </pc:spChg>
        <pc:spChg chg="add del">
          <ac:chgData name="Celes Emilio Sia" userId="b995eda8-0902-422d-b314-e2c6d637af89" providerId="ADAL" clId="{F8AED885-88CB-4B23-BE05-3D808CA0887B}" dt="2020-06-17T00:12:06.002" v="2876" actId="478"/>
          <ac:spMkLst>
            <pc:docMk/>
            <pc:sldMk cId="951725975" sldId="3625"/>
            <ac:spMk id="11" creationId="{00000000-0000-0000-0000-000000000000}"/>
          </ac:spMkLst>
        </pc:spChg>
        <pc:spChg chg="add mod ord">
          <ac:chgData name="Celes Emilio Sia" userId="b995eda8-0902-422d-b314-e2c6d637af89" providerId="ADAL" clId="{F8AED885-88CB-4B23-BE05-3D808CA0887B}" dt="2020-06-17T00:12:49.791" v="2935" actId="14100"/>
          <ac:spMkLst>
            <pc:docMk/>
            <pc:sldMk cId="951725975" sldId="3625"/>
            <ac:spMk id="13" creationId="{069910E2-9923-46D3-8D29-FE6F97D0DB9A}"/>
          </ac:spMkLst>
        </pc:spChg>
        <pc:spChg chg="add mod ord">
          <ac:chgData name="Celes Emilio Sia" userId="b995eda8-0902-422d-b314-e2c6d637af89" providerId="ADAL" clId="{F8AED885-88CB-4B23-BE05-3D808CA0887B}" dt="2020-06-17T00:14:16.491" v="2965" actId="167"/>
          <ac:spMkLst>
            <pc:docMk/>
            <pc:sldMk cId="951725975" sldId="3625"/>
            <ac:spMk id="14" creationId="{758CEF8A-0DD6-4C70-B271-58FA3F0CB220}"/>
          </ac:spMkLst>
        </pc:spChg>
        <pc:spChg chg="add mod ord">
          <ac:chgData name="Celes Emilio Sia" userId="b995eda8-0902-422d-b314-e2c6d637af89" providerId="ADAL" clId="{F8AED885-88CB-4B23-BE05-3D808CA0887B}" dt="2020-06-17T00:13:57.411" v="2962" actId="167"/>
          <ac:spMkLst>
            <pc:docMk/>
            <pc:sldMk cId="951725975" sldId="3625"/>
            <ac:spMk id="15" creationId="{9AFC4995-F57B-4FCB-A2DE-35C491E83F3F}"/>
          </ac:spMkLst>
        </pc:spChg>
        <pc:spChg chg="add del mod">
          <ac:chgData name="Celes Emilio Sia" userId="b995eda8-0902-422d-b314-e2c6d637af89" providerId="ADAL" clId="{F8AED885-88CB-4B23-BE05-3D808CA0887B}" dt="2020-06-17T00:14:52.949" v="2972"/>
          <ac:spMkLst>
            <pc:docMk/>
            <pc:sldMk cId="951725975" sldId="3625"/>
            <ac:spMk id="16" creationId="{BDE5FD6E-7480-4C65-9922-7642AAF06D82}"/>
          </ac:spMkLst>
        </pc:spChg>
        <pc:spChg chg="mod">
          <ac:chgData name="Celes Emilio Sia" userId="b995eda8-0902-422d-b314-e2c6d637af89" providerId="ADAL" clId="{F8AED885-88CB-4B23-BE05-3D808CA0887B}" dt="2020-06-17T00:14:52.949" v="2972"/>
          <ac:spMkLst>
            <pc:docMk/>
            <pc:sldMk cId="951725975" sldId="3625"/>
            <ac:spMk id="17" creationId="{C0E8B457-A752-4E06-9126-EE79104B3373}"/>
          </ac:spMkLst>
        </pc:spChg>
        <pc:picChg chg="mod">
          <ac:chgData name="Celes Emilio Sia" userId="b995eda8-0902-422d-b314-e2c6d637af89" providerId="ADAL" clId="{F8AED885-88CB-4B23-BE05-3D808CA0887B}" dt="2020-06-17T00:11:14.628" v="2845" actId="1038"/>
          <ac:picMkLst>
            <pc:docMk/>
            <pc:sldMk cId="951725975" sldId="3625"/>
            <ac:picMk id="2" creationId="{00000000-0000-0000-0000-000000000000}"/>
          </ac:picMkLst>
        </pc:picChg>
        <pc:picChg chg="add mod">
          <ac:chgData name="Celes Emilio Sia" userId="b995eda8-0902-422d-b314-e2c6d637af89" providerId="ADAL" clId="{F8AED885-88CB-4B23-BE05-3D808CA0887B}" dt="2020-06-17T00:13:18.614" v="2945" actId="1037"/>
          <ac:picMkLst>
            <pc:docMk/>
            <pc:sldMk cId="951725975" sldId="3625"/>
            <ac:picMk id="12" creationId="{C9609196-B7B3-468A-9ECC-1E185457A345}"/>
          </ac:picMkLst>
        </pc:picChg>
      </pc:sldChg>
      <pc:sldChg chg="del">
        <pc:chgData name="Celes Emilio Sia" userId="b995eda8-0902-422d-b314-e2c6d637af89" providerId="ADAL" clId="{F8AED885-88CB-4B23-BE05-3D808CA0887B}" dt="2020-06-17T00:16:20.724" v="3148" actId="47"/>
        <pc:sldMkLst>
          <pc:docMk/>
          <pc:sldMk cId="951725975" sldId="3626"/>
        </pc:sldMkLst>
      </pc:sldChg>
      <pc:sldChg chg="modSp del mod">
        <pc:chgData name="Celes Emilio Sia" userId="b995eda8-0902-422d-b314-e2c6d637af89" providerId="ADAL" clId="{F8AED885-88CB-4B23-BE05-3D808CA0887B}" dt="2020-06-17T00:19:01.103" v="3186" actId="47"/>
        <pc:sldMkLst>
          <pc:docMk/>
          <pc:sldMk cId="951725975" sldId="3627"/>
        </pc:sldMkLst>
        <pc:picChg chg="mod">
          <ac:chgData name="Celes Emilio Sia" userId="b995eda8-0902-422d-b314-e2c6d637af89" providerId="ADAL" clId="{F8AED885-88CB-4B23-BE05-3D808CA0887B}" dt="2020-06-17T00:18:51.884" v="3183" actId="14100"/>
          <ac:picMkLst>
            <pc:docMk/>
            <pc:sldMk cId="951725975" sldId="3627"/>
            <ac:picMk id="2" creationId="{00000000-0000-0000-0000-000000000000}"/>
          </ac:picMkLst>
        </pc:picChg>
      </pc:sldChg>
      <pc:sldChg chg="modSp del mod">
        <pc:chgData name="Celes Emilio Sia" userId="b995eda8-0902-422d-b314-e2c6d637af89" providerId="ADAL" clId="{F8AED885-88CB-4B23-BE05-3D808CA0887B}" dt="2020-06-17T00:19:40.003" v="3218" actId="47"/>
        <pc:sldMkLst>
          <pc:docMk/>
          <pc:sldMk cId="951725975" sldId="3628"/>
        </pc:sldMkLst>
        <pc:picChg chg="mod">
          <ac:chgData name="Celes Emilio Sia" userId="b995eda8-0902-422d-b314-e2c6d637af89" providerId="ADAL" clId="{F8AED885-88CB-4B23-BE05-3D808CA0887B}" dt="2020-06-17T00:19:31.478" v="3215" actId="14100"/>
          <ac:picMkLst>
            <pc:docMk/>
            <pc:sldMk cId="951725975" sldId="3628"/>
            <ac:picMk id="2" creationId="{00000000-0000-0000-0000-000000000000}"/>
          </ac:picMkLst>
        </pc:picChg>
      </pc:sldChg>
      <pc:sldChg chg="del">
        <pc:chgData name="Celes Emilio Sia" userId="b995eda8-0902-422d-b314-e2c6d637af89" providerId="ADAL" clId="{F8AED885-88CB-4B23-BE05-3D808CA0887B}" dt="2020-06-17T00:20:43.014" v="3252" actId="47"/>
        <pc:sldMkLst>
          <pc:docMk/>
          <pc:sldMk cId="919863581" sldId="3629"/>
        </pc:sldMkLst>
      </pc:sldChg>
      <pc:sldChg chg="del">
        <pc:chgData name="Celes Emilio Sia" userId="b995eda8-0902-422d-b314-e2c6d637af89" providerId="ADAL" clId="{F8AED885-88CB-4B23-BE05-3D808CA0887B}" dt="2020-06-17T00:21:35.961" v="3272" actId="47"/>
        <pc:sldMkLst>
          <pc:docMk/>
          <pc:sldMk cId="919863581" sldId="3630"/>
        </pc:sldMkLst>
      </pc:sldChg>
      <pc:sldChg chg="del">
        <pc:chgData name="Celes Emilio Sia" userId="b995eda8-0902-422d-b314-e2c6d637af89" providerId="ADAL" clId="{F8AED885-88CB-4B23-BE05-3D808CA0887B}" dt="2020-06-17T00:22:27.634" v="3294" actId="47"/>
        <pc:sldMkLst>
          <pc:docMk/>
          <pc:sldMk cId="919863581" sldId="3631"/>
        </pc:sldMkLst>
      </pc:sldChg>
      <pc:sldChg chg="del">
        <pc:chgData name="Celes Emilio Sia" userId="b995eda8-0902-422d-b314-e2c6d637af89" providerId="ADAL" clId="{F8AED885-88CB-4B23-BE05-3D808CA0887B}" dt="2020-06-17T00:23:10.849" v="3317" actId="47"/>
        <pc:sldMkLst>
          <pc:docMk/>
          <pc:sldMk cId="901501508" sldId="3632"/>
        </pc:sldMkLst>
      </pc:sldChg>
      <pc:sldChg chg="del">
        <pc:chgData name="Celes Emilio Sia" userId="b995eda8-0902-422d-b314-e2c6d637af89" providerId="ADAL" clId="{F8AED885-88CB-4B23-BE05-3D808CA0887B}" dt="2020-06-17T00:30:37.804" v="3553" actId="47"/>
        <pc:sldMkLst>
          <pc:docMk/>
          <pc:sldMk cId="901501508" sldId="3633"/>
        </pc:sldMkLst>
      </pc:sldChg>
      <pc:sldChg chg="del">
        <pc:chgData name="Celes Emilio Sia" userId="b995eda8-0902-422d-b314-e2c6d637af89" providerId="ADAL" clId="{F8AED885-88CB-4B23-BE05-3D808CA0887B}" dt="2020-06-17T00:24:01.168" v="3335" actId="47"/>
        <pc:sldMkLst>
          <pc:docMk/>
          <pc:sldMk cId="176688605" sldId="3634"/>
        </pc:sldMkLst>
      </pc:sldChg>
      <pc:sldChg chg="del">
        <pc:chgData name="Celes Emilio Sia" userId="b995eda8-0902-422d-b314-e2c6d637af89" providerId="ADAL" clId="{F8AED885-88CB-4B23-BE05-3D808CA0887B}" dt="2020-06-17T00:25:23.624" v="3367" actId="47"/>
        <pc:sldMkLst>
          <pc:docMk/>
          <pc:sldMk cId="176688605" sldId="3635"/>
        </pc:sldMkLst>
      </pc:sldChg>
      <pc:sldChg chg="del">
        <pc:chgData name="Celes Emilio Sia" userId="b995eda8-0902-422d-b314-e2c6d637af89" providerId="ADAL" clId="{F8AED885-88CB-4B23-BE05-3D808CA0887B}" dt="2020-06-17T00:27:27.681" v="3444" actId="47"/>
        <pc:sldMkLst>
          <pc:docMk/>
          <pc:sldMk cId="176688605" sldId="3636"/>
        </pc:sldMkLst>
      </pc:sldChg>
      <pc:sldChg chg="del">
        <pc:chgData name="Celes Emilio Sia" userId="b995eda8-0902-422d-b314-e2c6d637af89" providerId="ADAL" clId="{F8AED885-88CB-4B23-BE05-3D808CA0887B}" dt="2020-06-17T00:28:40.664" v="3482" actId="47"/>
        <pc:sldMkLst>
          <pc:docMk/>
          <pc:sldMk cId="2062446104" sldId="3637"/>
        </pc:sldMkLst>
      </pc:sldChg>
      <pc:sldChg chg="del">
        <pc:chgData name="Celes Emilio Sia" userId="b995eda8-0902-422d-b314-e2c6d637af89" providerId="ADAL" clId="{F8AED885-88CB-4B23-BE05-3D808CA0887B}" dt="2020-06-17T00:29:42.021" v="3531" actId="47"/>
        <pc:sldMkLst>
          <pc:docMk/>
          <pc:sldMk cId="2062446104" sldId="3638"/>
        </pc:sldMkLst>
      </pc:sldChg>
      <pc:sldChg chg="del">
        <pc:chgData name="Celes Emilio Sia" userId="b995eda8-0902-422d-b314-e2c6d637af89" providerId="ADAL" clId="{F8AED885-88CB-4B23-BE05-3D808CA0887B}" dt="2020-06-17T00:31:19.284" v="3561" actId="47"/>
        <pc:sldMkLst>
          <pc:docMk/>
          <pc:sldMk cId="2153244513" sldId="3639"/>
        </pc:sldMkLst>
      </pc:sldChg>
      <pc:sldChg chg="del">
        <pc:chgData name="Celes Emilio Sia" userId="b995eda8-0902-422d-b314-e2c6d637af89" providerId="ADAL" clId="{F8AED885-88CB-4B23-BE05-3D808CA0887B}" dt="2020-06-17T00:32:12.867" v="3617" actId="47"/>
        <pc:sldMkLst>
          <pc:docMk/>
          <pc:sldMk cId="2153244513" sldId="3640"/>
        </pc:sldMkLst>
      </pc:sldChg>
      <pc:sldChg chg="modSp mod">
        <pc:chgData name="Celes Emilio Sia" userId="b995eda8-0902-422d-b314-e2c6d637af89" providerId="ADAL" clId="{F8AED885-88CB-4B23-BE05-3D808CA0887B}" dt="2020-06-16T21:51:53.223" v="1" actId="1076"/>
        <pc:sldMkLst>
          <pc:docMk/>
          <pc:sldMk cId="2343410140" sldId="3651"/>
        </pc:sldMkLst>
        <pc:spChg chg="mod">
          <ac:chgData name="Celes Emilio Sia" userId="b995eda8-0902-422d-b314-e2c6d637af89" providerId="ADAL" clId="{F8AED885-88CB-4B23-BE05-3D808CA0887B}" dt="2020-06-16T21:51:53.223" v="1" actId="1076"/>
          <ac:spMkLst>
            <pc:docMk/>
            <pc:sldMk cId="2343410140" sldId="3651"/>
            <ac:spMk id="16" creationId="{AEDF3D73-5491-40FC-A141-85390151E66E}"/>
          </ac:spMkLst>
        </pc:spChg>
      </pc:sldChg>
      <pc:sldChg chg="addSp delSp modSp add mod">
        <pc:chgData name="Celes Emilio Sia" userId="b995eda8-0902-422d-b314-e2c6d637af89" providerId="ADAL" clId="{F8AED885-88CB-4B23-BE05-3D808CA0887B}" dt="2020-06-16T23:07:24.607" v="1317" actId="1037"/>
        <pc:sldMkLst>
          <pc:docMk/>
          <pc:sldMk cId="2993280233" sldId="3653"/>
        </pc:sldMkLst>
        <pc:spChg chg="mod">
          <ac:chgData name="Celes Emilio Sia" userId="b995eda8-0902-422d-b314-e2c6d637af89" providerId="ADAL" clId="{F8AED885-88CB-4B23-BE05-3D808CA0887B}" dt="2020-06-16T23:07:08.347" v="1299" actId="14100"/>
          <ac:spMkLst>
            <pc:docMk/>
            <pc:sldMk cId="2993280233" sldId="3653"/>
            <ac:spMk id="7" creationId="{64EF42EB-3948-4D5E-8AA9-C9B16973BFB2}"/>
          </ac:spMkLst>
        </pc:spChg>
        <pc:spChg chg="del">
          <ac:chgData name="Celes Emilio Sia" userId="b995eda8-0902-422d-b314-e2c6d637af89" providerId="ADAL" clId="{F8AED885-88CB-4B23-BE05-3D808CA0887B}" dt="2020-06-16T23:06:59.208" v="1296" actId="478"/>
          <ac:spMkLst>
            <pc:docMk/>
            <pc:sldMk cId="2993280233" sldId="3653"/>
            <ac:spMk id="9" creationId="{88F00D27-203D-40A9-A5E4-52225F681018}"/>
          </ac:spMkLst>
        </pc:spChg>
        <pc:spChg chg="del">
          <ac:chgData name="Celes Emilio Sia" userId="b995eda8-0902-422d-b314-e2c6d637af89" providerId="ADAL" clId="{F8AED885-88CB-4B23-BE05-3D808CA0887B}" dt="2020-06-16T23:06:43.560" v="1293" actId="478"/>
          <ac:spMkLst>
            <pc:docMk/>
            <pc:sldMk cId="2993280233" sldId="3653"/>
            <ac:spMk id="11" creationId="{00000000-0000-0000-0000-000000000000}"/>
          </ac:spMkLst>
        </pc:spChg>
        <pc:spChg chg="mod">
          <ac:chgData name="Celes Emilio Sia" userId="b995eda8-0902-422d-b314-e2c6d637af89" providerId="ADAL" clId="{F8AED885-88CB-4B23-BE05-3D808CA0887B}" dt="2020-06-16T23:06:40.600" v="1292" actId="1036"/>
          <ac:spMkLst>
            <pc:docMk/>
            <pc:sldMk cId="2993280233" sldId="3653"/>
            <ac:spMk id="14" creationId="{81F46683-6BA5-411B-8E4E-EFDA18D7FB46}"/>
          </ac:spMkLst>
        </pc:spChg>
        <pc:spChg chg="mod">
          <ac:chgData name="Celes Emilio Sia" userId="b995eda8-0902-422d-b314-e2c6d637af89" providerId="ADAL" clId="{F8AED885-88CB-4B23-BE05-3D808CA0887B}" dt="2020-06-16T23:07:24.607" v="1317" actId="1037"/>
          <ac:spMkLst>
            <pc:docMk/>
            <pc:sldMk cId="2993280233" sldId="3653"/>
            <ac:spMk id="15" creationId="{6D3B9D8D-9F5B-485C-B9A7-20BB2D5381B3}"/>
          </ac:spMkLst>
        </pc:spChg>
        <pc:spChg chg="mod">
          <ac:chgData name="Celes Emilio Sia" userId="b995eda8-0902-422d-b314-e2c6d637af89" providerId="ADAL" clId="{F8AED885-88CB-4B23-BE05-3D808CA0887B}" dt="2020-06-16T23:07:21.234" v="1301" actId="14100"/>
          <ac:spMkLst>
            <pc:docMk/>
            <pc:sldMk cId="2993280233" sldId="3653"/>
            <ac:spMk id="16" creationId="{84C79449-3F7E-4393-929B-50AB3C30FF8E}"/>
          </ac:spMkLst>
        </pc:spChg>
        <pc:picChg chg="del">
          <ac:chgData name="Celes Emilio Sia" userId="b995eda8-0902-422d-b314-e2c6d637af89" providerId="ADAL" clId="{F8AED885-88CB-4B23-BE05-3D808CA0887B}" dt="2020-06-16T23:06:13.858" v="1256" actId="478"/>
          <ac:picMkLst>
            <pc:docMk/>
            <pc:sldMk cId="2993280233" sldId="3653"/>
            <ac:picMk id="4" creationId="{00000000-0000-0000-0000-000000000000}"/>
          </ac:picMkLst>
        </pc:picChg>
        <pc:picChg chg="add mod">
          <ac:chgData name="Celes Emilio Sia" userId="b995eda8-0902-422d-b314-e2c6d637af89" providerId="ADAL" clId="{F8AED885-88CB-4B23-BE05-3D808CA0887B}" dt="2020-06-16T23:06:22.643" v="1273" actId="1035"/>
          <ac:picMkLst>
            <pc:docMk/>
            <pc:sldMk cId="2993280233" sldId="3653"/>
            <ac:picMk id="17" creationId="{BE22AF37-EC02-43B6-9F8C-6F0258A87257}"/>
          </ac:picMkLst>
        </pc:picChg>
      </pc:sldChg>
      <pc:sldChg chg="add del">
        <pc:chgData name="Celes Emilio Sia" userId="b995eda8-0902-422d-b314-e2c6d637af89" providerId="ADAL" clId="{F8AED885-88CB-4B23-BE05-3D808CA0887B}" dt="2020-06-16T22:23:45.505" v="426"/>
        <pc:sldMkLst>
          <pc:docMk/>
          <pc:sldMk cId="3109312728" sldId="3653"/>
        </pc:sldMkLst>
      </pc:sldChg>
      <pc:sldChg chg="addSp delSp modSp add mod">
        <pc:chgData name="Celes Emilio Sia" userId="b995eda8-0902-422d-b314-e2c6d637af89" providerId="ADAL" clId="{F8AED885-88CB-4B23-BE05-3D808CA0887B}" dt="2020-06-16T23:12:58.601" v="1463" actId="1035"/>
        <pc:sldMkLst>
          <pc:docMk/>
          <pc:sldMk cId="2279466390" sldId="3654"/>
        </pc:sldMkLst>
        <pc:spChg chg="mod">
          <ac:chgData name="Celes Emilio Sia" userId="b995eda8-0902-422d-b314-e2c6d637af89" providerId="ADAL" clId="{F8AED885-88CB-4B23-BE05-3D808CA0887B}" dt="2020-06-16T23:12:32.267" v="1456" actId="20577"/>
          <ac:spMkLst>
            <pc:docMk/>
            <pc:sldMk cId="2279466390" sldId="3654"/>
            <ac:spMk id="14" creationId="{BF20547C-4DA4-41C2-AF87-EE6A68B63396}"/>
          </ac:spMkLst>
        </pc:spChg>
        <pc:picChg chg="del">
          <ac:chgData name="Celes Emilio Sia" userId="b995eda8-0902-422d-b314-e2c6d637af89" providerId="ADAL" clId="{F8AED885-88CB-4B23-BE05-3D808CA0887B}" dt="2020-06-16T23:12:46.490" v="1458" actId="478"/>
          <ac:picMkLst>
            <pc:docMk/>
            <pc:sldMk cId="2279466390" sldId="3654"/>
            <ac:picMk id="4" creationId="{00000000-0000-0000-0000-000000000000}"/>
          </ac:picMkLst>
        </pc:picChg>
        <pc:picChg chg="add mod">
          <ac:chgData name="Celes Emilio Sia" userId="b995eda8-0902-422d-b314-e2c6d637af89" providerId="ADAL" clId="{F8AED885-88CB-4B23-BE05-3D808CA0887B}" dt="2020-06-16T23:12:58.601" v="1463" actId="1035"/>
          <ac:picMkLst>
            <pc:docMk/>
            <pc:sldMk cId="2279466390" sldId="3654"/>
            <ac:picMk id="9" creationId="{D3739BC2-5209-46D8-82A0-9348B609A7D4}"/>
          </ac:picMkLst>
        </pc:picChg>
      </pc:sldChg>
      <pc:sldChg chg="addSp delSp modSp add mod ord">
        <pc:chgData name="Celes Emilio Sia" userId="b995eda8-0902-422d-b314-e2c6d637af89" providerId="ADAL" clId="{F8AED885-88CB-4B23-BE05-3D808CA0887B}" dt="2020-06-17T00:37:57.685" v="3683" actId="14100"/>
        <pc:sldMkLst>
          <pc:docMk/>
          <pc:sldMk cId="3453763711" sldId="3655"/>
        </pc:sldMkLst>
        <pc:spChg chg="mod">
          <ac:chgData name="Celes Emilio Sia" userId="b995eda8-0902-422d-b314-e2c6d637af89" providerId="ADAL" clId="{F8AED885-88CB-4B23-BE05-3D808CA0887B}" dt="2020-06-17T00:37:52.865" v="3682" actId="14100"/>
          <ac:spMkLst>
            <pc:docMk/>
            <pc:sldMk cId="3453763711" sldId="3655"/>
            <ac:spMk id="7" creationId="{64EF42EB-3948-4D5E-8AA9-C9B16973BFB2}"/>
          </ac:spMkLst>
        </pc:spChg>
        <pc:spChg chg="mod">
          <ac:chgData name="Celes Emilio Sia" userId="b995eda8-0902-422d-b314-e2c6d637af89" providerId="ADAL" clId="{F8AED885-88CB-4B23-BE05-3D808CA0887B}" dt="2020-06-16T23:14:07.203" v="1522" actId="27636"/>
          <ac:spMkLst>
            <pc:docMk/>
            <pc:sldMk cId="3453763711" sldId="3655"/>
            <ac:spMk id="14" creationId="{81F46683-6BA5-411B-8E4E-EFDA18D7FB46}"/>
          </ac:spMkLst>
        </pc:spChg>
        <pc:spChg chg="mod">
          <ac:chgData name="Celes Emilio Sia" userId="b995eda8-0902-422d-b314-e2c6d637af89" providerId="ADAL" clId="{F8AED885-88CB-4B23-BE05-3D808CA0887B}" dt="2020-06-17T00:37:57.685" v="3683" actId="14100"/>
          <ac:spMkLst>
            <pc:docMk/>
            <pc:sldMk cId="3453763711" sldId="3655"/>
            <ac:spMk id="16" creationId="{84C79449-3F7E-4393-929B-50AB3C30FF8E}"/>
          </ac:spMkLst>
        </pc:spChg>
        <pc:picChg chg="add mod">
          <ac:chgData name="Celes Emilio Sia" userId="b995eda8-0902-422d-b314-e2c6d637af89" providerId="ADAL" clId="{F8AED885-88CB-4B23-BE05-3D808CA0887B}" dt="2020-06-16T23:15:26.815" v="1529" actId="1076"/>
          <ac:picMkLst>
            <pc:docMk/>
            <pc:sldMk cId="3453763711" sldId="3655"/>
            <ac:picMk id="11" creationId="{57CB9BAF-D6B3-45ED-B0B7-B7DE1EAB8734}"/>
          </ac:picMkLst>
        </pc:picChg>
        <pc:picChg chg="del">
          <ac:chgData name="Celes Emilio Sia" userId="b995eda8-0902-422d-b314-e2c6d637af89" providerId="ADAL" clId="{F8AED885-88CB-4B23-BE05-3D808CA0887B}" dt="2020-06-16T23:15:09.996" v="1526" actId="478"/>
          <ac:picMkLst>
            <pc:docMk/>
            <pc:sldMk cId="3453763711" sldId="3655"/>
            <ac:picMk id="17" creationId="{BE22AF37-EC02-43B6-9F8C-6F0258A87257}"/>
          </ac:picMkLst>
        </pc:picChg>
      </pc:sldChg>
      <pc:sldChg chg="addSp delSp modSp add mod ord">
        <pc:chgData name="Celes Emilio Sia" userId="b995eda8-0902-422d-b314-e2c6d637af89" providerId="ADAL" clId="{F8AED885-88CB-4B23-BE05-3D808CA0887B}" dt="2020-06-16T23:16:03.258" v="1546" actId="1035"/>
        <pc:sldMkLst>
          <pc:docMk/>
          <pc:sldMk cId="4100572767" sldId="3656"/>
        </pc:sldMkLst>
        <pc:spChg chg="mod">
          <ac:chgData name="Celes Emilio Sia" userId="b995eda8-0902-422d-b314-e2c6d637af89" providerId="ADAL" clId="{F8AED885-88CB-4B23-BE05-3D808CA0887B}" dt="2020-06-16T23:15:45.962" v="1541" actId="20577"/>
          <ac:spMkLst>
            <pc:docMk/>
            <pc:sldMk cId="4100572767" sldId="3656"/>
            <ac:spMk id="9" creationId="{6D5B1BB0-8486-4F72-8D41-A6E7F8E44067}"/>
          </ac:spMkLst>
        </pc:spChg>
        <pc:picChg chg="del">
          <ac:chgData name="Celes Emilio Sia" userId="b995eda8-0902-422d-b314-e2c6d637af89" providerId="ADAL" clId="{F8AED885-88CB-4B23-BE05-3D808CA0887B}" dt="2020-06-16T23:15:47.936" v="1542" actId="478"/>
          <ac:picMkLst>
            <pc:docMk/>
            <pc:sldMk cId="4100572767" sldId="3656"/>
            <ac:picMk id="4" creationId="{00000000-0000-0000-0000-000000000000}"/>
          </ac:picMkLst>
        </pc:picChg>
        <pc:picChg chg="add mod">
          <ac:chgData name="Celes Emilio Sia" userId="b995eda8-0902-422d-b314-e2c6d637af89" providerId="ADAL" clId="{F8AED885-88CB-4B23-BE05-3D808CA0887B}" dt="2020-06-16T23:16:03.258" v="1546" actId="1035"/>
          <ac:picMkLst>
            <pc:docMk/>
            <pc:sldMk cId="4100572767" sldId="3656"/>
            <ac:picMk id="11" creationId="{BE92849F-2FD5-494F-A7B5-05B6621B94EB}"/>
          </ac:picMkLst>
        </pc:picChg>
      </pc:sldChg>
      <pc:sldChg chg="addSp delSp modSp add mod">
        <pc:chgData name="Celes Emilio Sia" userId="b995eda8-0902-422d-b314-e2c6d637af89" providerId="ADAL" clId="{F8AED885-88CB-4B23-BE05-3D808CA0887B}" dt="2020-06-16T23:20:46.203" v="1579" actId="14100"/>
        <pc:sldMkLst>
          <pc:docMk/>
          <pc:sldMk cId="169663792" sldId="3657"/>
        </pc:sldMkLst>
        <pc:spChg chg="mod">
          <ac:chgData name="Celes Emilio Sia" userId="b995eda8-0902-422d-b314-e2c6d637af89" providerId="ADAL" clId="{F8AED885-88CB-4B23-BE05-3D808CA0887B}" dt="2020-06-16T23:20:41.215" v="1578" actId="207"/>
          <ac:spMkLst>
            <pc:docMk/>
            <pc:sldMk cId="169663792" sldId="3657"/>
            <ac:spMk id="7" creationId="{60569437-51E2-4743-B31E-230CFBFE1C49}"/>
          </ac:spMkLst>
        </pc:spChg>
        <pc:spChg chg="mod">
          <ac:chgData name="Celes Emilio Sia" userId="b995eda8-0902-422d-b314-e2c6d637af89" providerId="ADAL" clId="{F8AED885-88CB-4B23-BE05-3D808CA0887B}" dt="2020-06-16T23:20:46.203" v="1579" actId="14100"/>
          <ac:spMkLst>
            <pc:docMk/>
            <pc:sldMk cId="169663792" sldId="3657"/>
            <ac:spMk id="8" creationId="{C68AE00D-582F-4A98-891C-408C290FAC40}"/>
          </ac:spMkLst>
        </pc:spChg>
        <pc:spChg chg="mod">
          <ac:chgData name="Celes Emilio Sia" userId="b995eda8-0902-422d-b314-e2c6d637af89" providerId="ADAL" clId="{F8AED885-88CB-4B23-BE05-3D808CA0887B}" dt="2020-06-16T23:20:00.432" v="1570" actId="20577"/>
          <ac:spMkLst>
            <pc:docMk/>
            <pc:sldMk cId="169663792" sldId="3657"/>
            <ac:spMk id="9" creationId="{6D5B1BB0-8486-4F72-8D41-A6E7F8E44067}"/>
          </ac:spMkLst>
        </pc:spChg>
        <pc:spChg chg="del">
          <ac:chgData name="Celes Emilio Sia" userId="b995eda8-0902-422d-b314-e2c6d637af89" providerId="ADAL" clId="{F8AED885-88CB-4B23-BE05-3D808CA0887B}" dt="2020-06-16T23:20:09.107" v="1571" actId="478"/>
          <ac:spMkLst>
            <pc:docMk/>
            <pc:sldMk cId="169663792" sldId="3657"/>
            <ac:spMk id="14" creationId="{5F39BD8C-BA28-465F-86DC-B712E63167F7}"/>
          </ac:spMkLst>
        </pc:spChg>
        <pc:picChg chg="del">
          <ac:chgData name="Celes Emilio Sia" userId="b995eda8-0902-422d-b314-e2c6d637af89" providerId="ADAL" clId="{F8AED885-88CB-4B23-BE05-3D808CA0887B}" dt="2020-06-16T23:19:47.722" v="1551" actId="478"/>
          <ac:picMkLst>
            <pc:docMk/>
            <pc:sldMk cId="169663792" sldId="3657"/>
            <ac:picMk id="11" creationId="{BE92849F-2FD5-494F-A7B5-05B6621B94EB}"/>
          </ac:picMkLst>
        </pc:picChg>
        <pc:picChg chg="add mod">
          <ac:chgData name="Celes Emilio Sia" userId="b995eda8-0902-422d-b314-e2c6d637af89" providerId="ADAL" clId="{F8AED885-88CB-4B23-BE05-3D808CA0887B}" dt="2020-06-16T23:19:51.668" v="1553" actId="1076"/>
          <ac:picMkLst>
            <pc:docMk/>
            <pc:sldMk cId="169663792" sldId="3657"/>
            <ac:picMk id="15" creationId="{E17DCCFE-11FB-488D-8DFB-5301EA92A652}"/>
          </ac:picMkLst>
        </pc:picChg>
      </pc:sldChg>
      <pc:sldChg chg="addSp delSp modSp add mod ord">
        <pc:chgData name="Celes Emilio Sia" userId="b995eda8-0902-422d-b314-e2c6d637af89" providerId="ADAL" clId="{F8AED885-88CB-4B23-BE05-3D808CA0887B}" dt="2020-06-17T00:37:41.416" v="3681" actId="14100"/>
        <pc:sldMkLst>
          <pc:docMk/>
          <pc:sldMk cId="3925220980" sldId="3658"/>
        </pc:sldMkLst>
        <pc:spChg chg="mod">
          <ac:chgData name="Celes Emilio Sia" userId="b995eda8-0902-422d-b314-e2c6d637af89" providerId="ADAL" clId="{F8AED885-88CB-4B23-BE05-3D808CA0887B}" dt="2020-06-17T00:37:41.416" v="3681" actId="14100"/>
          <ac:spMkLst>
            <pc:docMk/>
            <pc:sldMk cId="3925220980" sldId="3658"/>
            <ac:spMk id="8" creationId="{1A0D5201-F798-49C9-9A79-7F2F35EDA97D}"/>
          </ac:spMkLst>
        </pc:spChg>
        <pc:spChg chg="mod">
          <ac:chgData name="Celes Emilio Sia" userId="b995eda8-0902-422d-b314-e2c6d637af89" providerId="ADAL" clId="{F8AED885-88CB-4B23-BE05-3D808CA0887B}" dt="2020-06-16T23:22:23.838" v="1628" actId="27636"/>
          <ac:spMkLst>
            <pc:docMk/>
            <pc:sldMk cId="3925220980" sldId="3658"/>
            <ac:spMk id="13" creationId="{7F18B05A-330C-4C8F-97ED-00AC5DC65596}"/>
          </ac:spMkLst>
        </pc:spChg>
        <pc:picChg chg="del">
          <ac:chgData name="Celes Emilio Sia" userId="b995eda8-0902-422d-b314-e2c6d637af89" providerId="ADAL" clId="{F8AED885-88CB-4B23-BE05-3D808CA0887B}" dt="2020-06-16T23:21:46.687" v="1621" actId="478"/>
          <ac:picMkLst>
            <pc:docMk/>
            <pc:sldMk cId="3925220980" sldId="3658"/>
            <ac:picMk id="4" creationId="{00000000-0000-0000-0000-000000000000}"/>
          </ac:picMkLst>
        </pc:picChg>
        <pc:picChg chg="add mod">
          <ac:chgData name="Celes Emilio Sia" userId="b995eda8-0902-422d-b314-e2c6d637af89" providerId="ADAL" clId="{F8AED885-88CB-4B23-BE05-3D808CA0887B}" dt="2020-06-16T23:22:20.638" v="1626" actId="1076"/>
          <ac:picMkLst>
            <pc:docMk/>
            <pc:sldMk cId="3925220980" sldId="3658"/>
            <ac:picMk id="9" creationId="{2C8A422D-3854-4B1E-AC95-3142C9B58E86}"/>
          </ac:picMkLst>
        </pc:picChg>
      </pc:sldChg>
      <pc:sldChg chg="addSp delSp modSp add mod ord">
        <pc:chgData name="Celes Emilio Sia" userId="b995eda8-0902-422d-b314-e2c6d637af89" providerId="ADAL" clId="{F8AED885-88CB-4B23-BE05-3D808CA0887B}" dt="2020-06-16T23:24:11.712" v="1669" actId="1037"/>
        <pc:sldMkLst>
          <pc:docMk/>
          <pc:sldMk cId="1962564905" sldId="3659"/>
        </pc:sldMkLst>
        <pc:spChg chg="mod">
          <ac:chgData name="Celes Emilio Sia" userId="b995eda8-0902-422d-b314-e2c6d637af89" providerId="ADAL" clId="{F8AED885-88CB-4B23-BE05-3D808CA0887B}" dt="2020-06-16T23:23:27.959" v="1639" actId="14100"/>
          <ac:spMkLst>
            <pc:docMk/>
            <pc:sldMk cId="1962564905" sldId="3659"/>
            <ac:spMk id="13" creationId="{20142CCE-3682-4101-BDE3-4F7F9A325026}"/>
          </ac:spMkLst>
        </pc:spChg>
        <pc:spChg chg="mod">
          <ac:chgData name="Celes Emilio Sia" userId="b995eda8-0902-422d-b314-e2c6d637af89" providerId="ADAL" clId="{F8AED885-88CB-4B23-BE05-3D808CA0887B}" dt="2020-06-16T23:23:48.343" v="1661" actId="27636"/>
          <ac:spMkLst>
            <pc:docMk/>
            <pc:sldMk cId="1962564905" sldId="3659"/>
            <ac:spMk id="14" creationId="{81F46683-6BA5-411B-8E4E-EFDA18D7FB46}"/>
          </ac:spMkLst>
        </pc:spChg>
        <pc:spChg chg="mod">
          <ac:chgData name="Celes Emilio Sia" userId="b995eda8-0902-422d-b314-e2c6d637af89" providerId="ADAL" clId="{F8AED885-88CB-4B23-BE05-3D808CA0887B}" dt="2020-06-16T23:23:33.358" v="1640" actId="1076"/>
          <ac:spMkLst>
            <pc:docMk/>
            <pc:sldMk cId="1962564905" sldId="3659"/>
            <ac:spMk id="15" creationId="{6D3B9D8D-9F5B-485C-B9A7-20BB2D5381B3}"/>
          </ac:spMkLst>
        </pc:spChg>
        <pc:picChg chg="del">
          <ac:chgData name="Celes Emilio Sia" userId="b995eda8-0902-422d-b314-e2c6d637af89" providerId="ADAL" clId="{F8AED885-88CB-4B23-BE05-3D808CA0887B}" dt="2020-06-16T23:24:06.233" v="1663" actId="478"/>
          <ac:picMkLst>
            <pc:docMk/>
            <pc:sldMk cId="1962564905" sldId="3659"/>
            <ac:picMk id="11" creationId="{57CB9BAF-D6B3-45ED-B0B7-B7DE1EAB8734}"/>
          </ac:picMkLst>
        </pc:picChg>
        <pc:picChg chg="add mod">
          <ac:chgData name="Celes Emilio Sia" userId="b995eda8-0902-422d-b314-e2c6d637af89" providerId="ADAL" clId="{F8AED885-88CB-4B23-BE05-3D808CA0887B}" dt="2020-06-16T23:24:11.712" v="1669" actId="1037"/>
          <ac:picMkLst>
            <pc:docMk/>
            <pc:sldMk cId="1962564905" sldId="3659"/>
            <ac:picMk id="17" creationId="{E2F624DD-4C25-44D8-857F-C1B689D7FC7B}"/>
          </ac:picMkLst>
        </pc:picChg>
      </pc:sldChg>
      <pc:sldChg chg="addSp delSp modSp add mod ord">
        <pc:chgData name="Celes Emilio Sia" userId="b995eda8-0902-422d-b314-e2c6d637af89" providerId="ADAL" clId="{F8AED885-88CB-4B23-BE05-3D808CA0887B}" dt="2020-06-17T00:36:21.690" v="3653" actId="1038"/>
        <pc:sldMkLst>
          <pc:docMk/>
          <pc:sldMk cId="1262661850" sldId="3660"/>
        </pc:sldMkLst>
        <pc:spChg chg="mod">
          <ac:chgData name="Celes Emilio Sia" userId="b995eda8-0902-422d-b314-e2c6d637af89" providerId="ADAL" clId="{F8AED885-88CB-4B23-BE05-3D808CA0887B}" dt="2020-06-17T00:36:21.690" v="3653" actId="1038"/>
          <ac:spMkLst>
            <pc:docMk/>
            <pc:sldMk cId="1262661850" sldId="3660"/>
            <ac:spMk id="8" creationId="{EB04286C-EFED-4DC9-87AA-D575088A93B5}"/>
          </ac:spMkLst>
        </pc:spChg>
        <pc:spChg chg="mod">
          <ac:chgData name="Celes Emilio Sia" userId="b995eda8-0902-422d-b314-e2c6d637af89" providerId="ADAL" clId="{F8AED885-88CB-4B23-BE05-3D808CA0887B}" dt="2020-06-17T00:36:16.097" v="3624" actId="14100"/>
          <ac:spMkLst>
            <pc:docMk/>
            <pc:sldMk cId="1262661850" sldId="3660"/>
            <ac:spMk id="13" creationId="{285AE13B-82C1-4DDE-B1E0-9D7A39A333A0}"/>
          </ac:spMkLst>
        </pc:spChg>
        <pc:spChg chg="mod">
          <ac:chgData name="Celes Emilio Sia" userId="b995eda8-0902-422d-b314-e2c6d637af89" providerId="ADAL" clId="{F8AED885-88CB-4B23-BE05-3D808CA0887B}" dt="2020-06-16T23:25:16.759" v="1703" actId="1035"/>
          <ac:spMkLst>
            <pc:docMk/>
            <pc:sldMk cId="1262661850" sldId="3660"/>
            <ac:spMk id="14" creationId="{BF20547C-4DA4-41C2-AF87-EE6A68B63396}"/>
          </ac:spMkLst>
        </pc:spChg>
        <pc:picChg chg="del">
          <ac:chgData name="Celes Emilio Sia" userId="b995eda8-0902-422d-b314-e2c6d637af89" providerId="ADAL" clId="{F8AED885-88CB-4B23-BE05-3D808CA0887B}" dt="2020-06-16T23:24:50.404" v="1676" actId="478"/>
          <ac:picMkLst>
            <pc:docMk/>
            <pc:sldMk cId="1262661850" sldId="3660"/>
            <ac:picMk id="9" creationId="{D3739BC2-5209-46D8-82A0-9348B609A7D4}"/>
          </ac:picMkLst>
        </pc:picChg>
        <pc:picChg chg="add mod">
          <ac:chgData name="Celes Emilio Sia" userId="b995eda8-0902-422d-b314-e2c6d637af89" providerId="ADAL" clId="{F8AED885-88CB-4B23-BE05-3D808CA0887B}" dt="2020-06-16T23:25:25.326" v="1718" actId="1037"/>
          <ac:picMkLst>
            <pc:docMk/>
            <pc:sldMk cId="1262661850" sldId="3660"/>
            <ac:picMk id="11" creationId="{F356D65D-9E63-403C-BB71-D246525C4F1C}"/>
          </ac:picMkLst>
        </pc:picChg>
      </pc:sldChg>
      <pc:sldChg chg="addSp delSp modSp add mod ord">
        <pc:chgData name="Celes Emilio Sia" userId="b995eda8-0902-422d-b314-e2c6d637af89" providerId="ADAL" clId="{F8AED885-88CB-4B23-BE05-3D808CA0887B}" dt="2020-06-17T00:36:06.177" v="3622" actId="14100"/>
        <pc:sldMkLst>
          <pc:docMk/>
          <pc:sldMk cId="2688384716" sldId="3661"/>
        </pc:sldMkLst>
        <pc:spChg chg="mod">
          <ac:chgData name="Celes Emilio Sia" userId="b995eda8-0902-422d-b314-e2c6d637af89" providerId="ADAL" clId="{F8AED885-88CB-4B23-BE05-3D808CA0887B}" dt="2020-06-17T00:35:48.745" v="3618" actId="14100"/>
          <ac:spMkLst>
            <pc:docMk/>
            <pc:sldMk cId="2688384716" sldId="3661"/>
            <ac:spMk id="7" creationId="{60569437-51E2-4743-B31E-230CFBFE1C49}"/>
          </ac:spMkLst>
        </pc:spChg>
        <pc:spChg chg="mod">
          <ac:chgData name="Celes Emilio Sia" userId="b995eda8-0902-422d-b314-e2c6d637af89" providerId="ADAL" clId="{F8AED885-88CB-4B23-BE05-3D808CA0887B}" dt="2020-06-17T00:36:02.174" v="3621" actId="14100"/>
          <ac:spMkLst>
            <pc:docMk/>
            <pc:sldMk cId="2688384716" sldId="3661"/>
            <ac:spMk id="8" creationId="{C68AE00D-582F-4A98-891C-408C290FAC40}"/>
          </ac:spMkLst>
        </pc:spChg>
        <pc:spChg chg="mod">
          <ac:chgData name="Celes Emilio Sia" userId="b995eda8-0902-422d-b314-e2c6d637af89" providerId="ADAL" clId="{F8AED885-88CB-4B23-BE05-3D808CA0887B}" dt="2020-06-16T23:26:14.214" v="1732" actId="20577"/>
          <ac:spMkLst>
            <pc:docMk/>
            <pc:sldMk cId="2688384716" sldId="3661"/>
            <ac:spMk id="9" creationId="{6D5B1BB0-8486-4F72-8D41-A6E7F8E44067}"/>
          </ac:spMkLst>
        </pc:spChg>
        <pc:spChg chg="mod">
          <ac:chgData name="Celes Emilio Sia" userId="b995eda8-0902-422d-b314-e2c6d637af89" providerId="ADAL" clId="{F8AED885-88CB-4B23-BE05-3D808CA0887B}" dt="2020-06-17T00:35:56.085" v="3620" actId="1036"/>
          <ac:spMkLst>
            <pc:docMk/>
            <pc:sldMk cId="2688384716" sldId="3661"/>
            <ac:spMk id="13" creationId="{A96197B7-AB3E-41CE-8E26-4C73A3A06002}"/>
          </ac:spMkLst>
        </pc:spChg>
        <pc:spChg chg="mod">
          <ac:chgData name="Celes Emilio Sia" userId="b995eda8-0902-422d-b314-e2c6d637af89" providerId="ADAL" clId="{F8AED885-88CB-4B23-BE05-3D808CA0887B}" dt="2020-06-17T00:36:06.177" v="3622" actId="14100"/>
          <ac:spMkLst>
            <pc:docMk/>
            <pc:sldMk cId="2688384716" sldId="3661"/>
            <ac:spMk id="14" creationId="{5F39BD8C-BA28-465F-86DC-B712E63167F7}"/>
          </ac:spMkLst>
        </pc:spChg>
        <pc:picChg chg="del">
          <ac:chgData name="Celes Emilio Sia" userId="b995eda8-0902-422d-b314-e2c6d637af89" providerId="ADAL" clId="{F8AED885-88CB-4B23-BE05-3D808CA0887B}" dt="2020-06-16T23:26:27.407" v="1734" actId="478"/>
          <ac:picMkLst>
            <pc:docMk/>
            <pc:sldMk cId="2688384716" sldId="3661"/>
            <ac:picMk id="11" creationId="{BE92849F-2FD5-494F-A7B5-05B6621B94EB}"/>
          </ac:picMkLst>
        </pc:picChg>
        <pc:picChg chg="add mod">
          <ac:chgData name="Celes Emilio Sia" userId="b995eda8-0902-422d-b314-e2c6d637af89" providerId="ADAL" clId="{F8AED885-88CB-4B23-BE05-3D808CA0887B}" dt="2020-06-16T23:26:34.005" v="1739" actId="1037"/>
          <ac:picMkLst>
            <pc:docMk/>
            <pc:sldMk cId="2688384716" sldId="3661"/>
            <ac:picMk id="15" creationId="{5F6AFB66-F138-42DA-B8B3-012704564B39}"/>
          </ac:picMkLst>
        </pc:picChg>
      </pc:sldChg>
      <pc:sldChg chg="addSp delSp modSp add mod ord">
        <pc:chgData name="Celes Emilio Sia" userId="b995eda8-0902-422d-b314-e2c6d637af89" providerId="ADAL" clId="{F8AED885-88CB-4B23-BE05-3D808CA0887B}" dt="2020-06-16T23:27:55.001" v="1761" actId="207"/>
        <pc:sldMkLst>
          <pc:docMk/>
          <pc:sldMk cId="1126663215" sldId="3662"/>
        </pc:sldMkLst>
        <pc:spChg chg="mod">
          <ac:chgData name="Celes Emilio Sia" userId="b995eda8-0902-422d-b314-e2c6d637af89" providerId="ADAL" clId="{F8AED885-88CB-4B23-BE05-3D808CA0887B}" dt="2020-06-16T23:27:11.733" v="1753" actId="20577"/>
          <ac:spMkLst>
            <pc:docMk/>
            <pc:sldMk cId="1126663215" sldId="3662"/>
            <ac:spMk id="9" creationId="{6D5B1BB0-8486-4F72-8D41-A6E7F8E44067}"/>
          </ac:spMkLst>
        </pc:spChg>
        <pc:spChg chg="add mod ord">
          <ac:chgData name="Celes Emilio Sia" userId="b995eda8-0902-422d-b314-e2c6d637af89" providerId="ADAL" clId="{F8AED885-88CB-4B23-BE05-3D808CA0887B}" dt="2020-06-16T23:27:55.001" v="1761" actId="207"/>
          <ac:spMkLst>
            <pc:docMk/>
            <pc:sldMk cId="1126663215" sldId="3662"/>
            <ac:spMk id="14" creationId="{19310BBC-E694-44A0-A4B7-61C7D10B22C6}"/>
          </ac:spMkLst>
        </pc:spChg>
        <pc:picChg chg="add mod">
          <ac:chgData name="Celes Emilio Sia" userId="b995eda8-0902-422d-b314-e2c6d637af89" providerId="ADAL" clId="{F8AED885-88CB-4B23-BE05-3D808CA0887B}" dt="2020-06-16T23:27:35.406" v="1757" actId="1076"/>
          <ac:picMkLst>
            <pc:docMk/>
            <pc:sldMk cId="1126663215" sldId="3662"/>
            <ac:picMk id="11" creationId="{3020ECE8-718B-47F0-BE4E-E4EAC28BE183}"/>
          </ac:picMkLst>
        </pc:picChg>
        <pc:picChg chg="del">
          <ac:chgData name="Celes Emilio Sia" userId="b995eda8-0902-422d-b314-e2c6d637af89" providerId="ADAL" clId="{F8AED885-88CB-4B23-BE05-3D808CA0887B}" dt="2020-06-16T23:27:26.909" v="1755" actId="478"/>
          <ac:picMkLst>
            <pc:docMk/>
            <pc:sldMk cId="1126663215" sldId="3662"/>
            <ac:picMk id="15" creationId="{E17DCCFE-11FB-488D-8DFB-5301EA92A652}"/>
          </ac:picMkLst>
        </pc:picChg>
      </pc:sldChg>
      <pc:sldChg chg="addSp delSp modSp add mod ord">
        <pc:chgData name="Celes Emilio Sia" userId="b995eda8-0902-422d-b314-e2c6d637af89" providerId="ADAL" clId="{F8AED885-88CB-4B23-BE05-3D808CA0887B}" dt="2020-06-16T23:29:29.425" v="1791" actId="1076"/>
        <pc:sldMkLst>
          <pc:docMk/>
          <pc:sldMk cId="1459844986" sldId="3663"/>
        </pc:sldMkLst>
        <pc:spChg chg="mod">
          <ac:chgData name="Celes Emilio Sia" userId="b995eda8-0902-422d-b314-e2c6d637af89" providerId="ADAL" clId="{F8AED885-88CB-4B23-BE05-3D808CA0887B}" dt="2020-06-16T23:29:14.430" v="1787" actId="20577"/>
          <ac:spMkLst>
            <pc:docMk/>
            <pc:sldMk cId="1459844986" sldId="3663"/>
            <ac:spMk id="16" creationId="{DF60A1B1-690A-405D-A5A6-162B2390D7D5}"/>
          </ac:spMkLst>
        </pc:spChg>
        <pc:picChg chg="del">
          <ac:chgData name="Celes Emilio Sia" userId="b995eda8-0902-422d-b314-e2c6d637af89" providerId="ADAL" clId="{F8AED885-88CB-4B23-BE05-3D808CA0887B}" dt="2020-06-16T23:29:22.180" v="1788" actId="478"/>
          <ac:picMkLst>
            <pc:docMk/>
            <pc:sldMk cId="1459844986" sldId="3663"/>
            <ac:picMk id="2" creationId="{00000000-0000-0000-0000-000000000000}"/>
          </ac:picMkLst>
        </pc:picChg>
        <pc:picChg chg="add mod">
          <ac:chgData name="Celes Emilio Sia" userId="b995eda8-0902-422d-b314-e2c6d637af89" providerId="ADAL" clId="{F8AED885-88CB-4B23-BE05-3D808CA0887B}" dt="2020-06-16T23:29:29.425" v="1791" actId="1076"/>
          <ac:picMkLst>
            <pc:docMk/>
            <pc:sldMk cId="1459844986" sldId="3663"/>
            <ac:picMk id="9" creationId="{F9611118-B6E7-4EC7-B454-4F56A5371C03}"/>
          </ac:picMkLst>
        </pc:picChg>
      </pc:sldChg>
      <pc:sldChg chg="addSp delSp modSp add mod ord">
        <pc:chgData name="Celes Emilio Sia" userId="b995eda8-0902-422d-b314-e2c6d637af89" providerId="ADAL" clId="{F8AED885-88CB-4B23-BE05-3D808CA0887B}" dt="2020-06-16T23:30:41.467" v="1843" actId="1076"/>
        <pc:sldMkLst>
          <pc:docMk/>
          <pc:sldMk cId="2160541139" sldId="3664"/>
        </pc:sldMkLst>
        <pc:spChg chg="mod">
          <ac:chgData name="Celes Emilio Sia" userId="b995eda8-0902-422d-b314-e2c6d637af89" providerId="ADAL" clId="{F8AED885-88CB-4B23-BE05-3D808CA0887B}" dt="2020-06-16T23:30:41.467" v="1843" actId="1076"/>
          <ac:spMkLst>
            <pc:docMk/>
            <pc:sldMk cId="2160541139" sldId="3664"/>
            <ac:spMk id="15" creationId="{A7BFEF70-10F9-490A-AF87-34D42EB219C3}"/>
          </ac:spMkLst>
        </pc:spChg>
        <pc:picChg chg="del">
          <ac:chgData name="Celes Emilio Sia" userId="b995eda8-0902-422d-b314-e2c6d637af89" providerId="ADAL" clId="{F8AED885-88CB-4B23-BE05-3D808CA0887B}" dt="2020-06-16T23:30:17.956" v="1837" actId="478"/>
          <ac:picMkLst>
            <pc:docMk/>
            <pc:sldMk cId="2160541139" sldId="3664"/>
            <ac:picMk id="2" creationId="{00000000-0000-0000-0000-000000000000}"/>
          </ac:picMkLst>
        </pc:picChg>
        <pc:picChg chg="add mod">
          <ac:chgData name="Celes Emilio Sia" userId="b995eda8-0902-422d-b314-e2c6d637af89" providerId="ADAL" clId="{F8AED885-88CB-4B23-BE05-3D808CA0887B}" dt="2020-06-16T23:30:36.810" v="1842" actId="1076"/>
          <ac:picMkLst>
            <pc:docMk/>
            <pc:sldMk cId="2160541139" sldId="3664"/>
            <ac:picMk id="10" creationId="{81C43ACB-FC8F-4D14-A680-8B741EB3DC5E}"/>
          </ac:picMkLst>
        </pc:picChg>
      </pc:sldChg>
      <pc:sldChg chg="addSp delSp modSp add mod">
        <pc:chgData name="Celes Emilio Sia" userId="b995eda8-0902-422d-b314-e2c6d637af89" providerId="ADAL" clId="{F8AED885-88CB-4B23-BE05-3D808CA0887B}" dt="2020-06-16T23:32:30.023" v="1861" actId="1035"/>
        <pc:sldMkLst>
          <pc:docMk/>
          <pc:sldMk cId="3159884038" sldId="3665"/>
        </pc:sldMkLst>
        <pc:spChg chg="mod">
          <ac:chgData name="Celes Emilio Sia" userId="b995eda8-0902-422d-b314-e2c6d637af89" providerId="ADAL" clId="{F8AED885-88CB-4B23-BE05-3D808CA0887B}" dt="2020-06-16T23:32:03.382" v="1855" actId="20577"/>
          <ac:spMkLst>
            <pc:docMk/>
            <pc:sldMk cId="3159884038" sldId="3665"/>
            <ac:spMk id="15" creationId="{A7BFEF70-10F9-490A-AF87-34D42EB219C3}"/>
          </ac:spMkLst>
        </pc:spChg>
        <pc:picChg chg="del">
          <ac:chgData name="Celes Emilio Sia" userId="b995eda8-0902-422d-b314-e2c6d637af89" providerId="ADAL" clId="{F8AED885-88CB-4B23-BE05-3D808CA0887B}" dt="2020-06-16T23:32:05.117" v="1856" actId="478"/>
          <ac:picMkLst>
            <pc:docMk/>
            <pc:sldMk cId="3159884038" sldId="3665"/>
            <ac:picMk id="10" creationId="{81C43ACB-FC8F-4D14-A680-8B741EB3DC5E}"/>
          </ac:picMkLst>
        </pc:picChg>
        <pc:picChg chg="add mod">
          <ac:chgData name="Celes Emilio Sia" userId="b995eda8-0902-422d-b314-e2c6d637af89" providerId="ADAL" clId="{F8AED885-88CB-4B23-BE05-3D808CA0887B}" dt="2020-06-16T23:32:30.023" v="1861" actId="1035"/>
          <ac:picMkLst>
            <pc:docMk/>
            <pc:sldMk cId="3159884038" sldId="3665"/>
            <ac:picMk id="11" creationId="{A422CDF5-A25E-46EB-A3D8-EB23FD15C720}"/>
          </ac:picMkLst>
        </pc:picChg>
      </pc:sldChg>
      <pc:sldChg chg="addSp delSp modSp add mod ord">
        <pc:chgData name="Celes Emilio Sia" userId="b995eda8-0902-422d-b314-e2c6d637af89" providerId="ADAL" clId="{F8AED885-88CB-4B23-BE05-3D808CA0887B}" dt="2020-06-16T23:33:56.009" v="1910" actId="1076"/>
        <pc:sldMkLst>
          <pc:docMk/>
          <pc:sldMk cId="761619408" sldId="3666"/>
        </pc:sldMkLst>
        <pc:spChg chg="mod">
          <ac:chgData name="Celes Emilio Sia" userId="b995eda8-0902-422d-b314-e2c6d637af89" providerId="ADAL" clId="{F8AED885-88CB-4B23-BE05-3D808CA0887B}" dt="2020-06-16T23:33:33.523" v="1906" actId="1038"/>
          <ac:spMkLst>
            <pc:docMk/>
            <pc:sldMk cId="761619408" sldId="3666"/>
            <ac:spMk id="7" creationId="{54E0A79B-620B-4DB1-B14D-78AE1861EE73}"/>
          </ac:spMkLst>
        </pc:spChg>
        <pc:picChg chg="del">
          <ac:chgData name="Celes Emilio Sia" userId="b995eda8-0902-422d-b314-e2c6d637af89" providerId="ADAL" clId="{F8AED885-88CB-4B23-BE05-3D808CA0887B}" dt="2020-06-16T23:33:52.231" v="1908" actId="478"/>
          <ac:picMkLst>
            <pc:docMk/>
            <pc:sldMk cId="761619408" sldId="3666"/>
            <ac:picMk id="4" creationId="{00000000-0000-0000-0000-000000000000}"/>
          </ac:picMkLst>
        </pc:picChg>
        <pc:picChg chg="add mod">
          <ac:chgData name="Celes Emilio Sia" userId="b995eda8-0902-422d-b314-e2c6d637af89" providerId="ADAL" clId="{F8AED885-88CB-4B23-BE05-3D808CA0887B}" dt="2020-06-16T23:33:56.009" v="1910" actId="1076"/>
          <ac:picMkLst>
            <pc:docMk/>
            <pc:sldMk cId="761619408" sldId="3666"/>
            <ac:picMk id="11" creationId="{50F37102-A744-46DD-B675-757EA71D0901}"/>
          </ac:picMkLst>
        </pc:picChg>
      </pc:sldChg>
      <pc:sldChg chg="addSp delSp modSp add mod ord">
        <pc:chgData name="Celes Emilio Sia" userId="b995eda8-0902-422d-b314-e2c6d637af89" providerId="ADAL" clId="{F8AED885-88CB-4B23-BE05-3D808CA0887B}" dt="2020-06-16T23:35:23.878" v="1971" actId="1076"/>
        <pc:sldMkLst>
          <pc:docMk/>
          <pc:sldMk cId="3295560667" sldId="3667"/>
        </pc:sldMkLst>
        <pc:spChg chg="mod">
          <ac:chgData name="Celes Emilio Sia" userId="b995eda8-0902-422d-b314-e2c6d637af89" providerId="ADAL" clId="{F8AED885-88CB-4B23-BE05-3D808CA0887B}" dt="2020-06-16T23:35:23.878" v="1971" actId="1076"/>
          <ac:spMkLst>
            <pc:docMk/>
            <pc:sldMk cId="3295560667" sldId="3667"/>
            <ac:spMk id="13" creationId="{7F18B05A-330C-4C8F-97ED-00AC5DC65596}"/>
          </ac:spMkLst>
        </pc:spChg>
        <pc:picChg chg="del">
          <ac:chgData name="Celes Emilio Sia" userId="b995eda8-0902-422d-b314-e2c6d637af89" providerId="ADAL" clId="{F8AED885-88CB-4B23-BE05-3D808CA0887B}" dt="2020-06-16T23:35:15.619" v="1968" actId="478"/>
          <ac:picMkLst>
            <pc:docMk/>
            <pc:sldMk cId="3295560667" sldId="3667"/>
            <ac:picMk id="4" creationId="{00000000-0000-0000-0000-000000000000}"/>
          </ac:picMkLst>
        </pc:picChg>
        <pc:picChg chg="add mod">
          <ac:chgData name="Celes Emilio Sia" userId="b995eda8-0902-422d-b314-e2c6d637af89" providerId="ADAL" clId="{F8AED885-88CB-4B23-BE05-3D808CA0887B}" dt="2020-06-16T23:35:19.826" v="1970" actId="1076"/>
          <ac:picMkLst>
            <pc:docMk/>
            <pc:sldMk cId="3295560667" sldId="3667"/>
            <ac:picMk id="9" creationId="{B2EE5BA1-3694-40A9-B4B3-7E093697366B}"/>
          </ac:picMkLst>
        </pc:picChg>
      </pc:sldChg>
      <pc:sldChg chg="addSp delSp modSp add mod">
        <pc:chgData name="Celes Emilio Sia" userId="b995eda8-0902-422d-b314-e2c6d637af89" providerId="ADAL" clId="{F8AED885-88CB-4B23-BE05-3D808CA0887B}" dt="2020-06-16T23:37:22.060" v="2005" actId="27636"/>
        <pc:sldMkLst>
          <pc:docMk/>
          <pc:sldMk cId="2092451583" sldId="3668"/>
        </pc:sldMkLst>
        <pc:spChg chg="mod">
          <ac:chgData name="Celes Emilio Sia" userId="b995eda8-0902-422d-b314-e2c6d637af89" providerId="ADAL" clId="{F8AED885-88CB-4B23-BE05-3D808CA0887B}" dt="2020-06-16T23:37:22.060" v="2005" actId="27636"/>
          <ac:spMkLst>
            <pc:docMk/>
            <pc:sldMk cId="2092451583" sldId="3668"/>
            <ac:spMk id="16" creationId="{DF60A1B1-690A-405D-A5A6-162B2390D7D5}"/>
          </ac:spMkLst>
        </pc:spChg>
        <pc:picChg chg="del">
          <ac:chgData name="Celes Emilio Sia" userId="b995eda8-0902-422d-b314-e2c6d637af89" providerId="ADAL" clId="{F8AED885-88CB-4B23-BE05-3D808CA0887B}" dt="2020-06-16T23:36:47.601" v="1975" actId="478"/>
          <ac:picMkLst>
            <pc:docMk/>
            <pc:sldMk cId="2092451583" sldId="3668"/>
            <ac:picMk id="2" creationId="{00000000-0000-0000-0000-000000000000}"/>
          </ac:picMkLst>
        </pc:picChg>
        <pc:picChg chg="add mod">
          <ac:chgData name="Celes Emilio Sia" userId="b995eda8-0902-422d-b314-e2c6d637af89" providerId="ADAL" clId="{F8AED885-88CB-4B23-BE05-3D808CA0887B}" dt="2020-06-16T23:36:56.663" v="1977" actId="1076"/>
          <ac:picMkLst>
            <pc:docMk/>
            <pc:sldMk cId="2092451583" sldId="3668"/>
            <ac:picMk id="9" creationId="{EA54A698-844E-49A9-822B-94D71339CD5F}"/>
          </ac:picMkLst>
        </pc:picChg>
      </pc:sldChg>
      <pc:sldChg chg="addSp delSp modSp add mod">
        <pc:chgData name="Celes Emilio Sia" userId="b995eda8-0902-422d-b314-e2c6d637af89" providerId="ADAL" clId="{F8AED885-88CB-4B23-BE05-3D808CA0887B}" dt="2020-06-16T23:38:23.265" v="2022" actId="14100"/>
        <pc:sldMkLst>
          <pc:docMk/>
          <pc:sldMk cId="2564531541" sldId="3669"/>
        </pc:sldMkLst>
        <pc:spChg chg="mod">
          <ac:chgData name="Celes Emilio Sia" userId="b995eda8-0902-422d-b314-e2c6d637af89" providerId="ADAL" clId="{F8AED885-88CB-4B23-BE05-3D808CA0887B}" dt="2020-06-16T23:38:23.265" v="2022" actId="14100"/>
          <ac:spMkLst>
            <pc:docMk/>
            <pc:sldMk cId="2564531541" sldId="3669"/>
            <ac:spMk id="14" creationId="{81F46683-6BA5-411B-8E4E-EFDA18D7FB46}"/>
          </ac:spMkLst>
        </pc:spChg>
        <pc:picChg chg="add mod">
          <ac:chgData name="Celes Emilio Sia" userId="b995eda8-0902-422d-b314-e2c6d637af89" providerId="ADAL" clId="{F8AED885-88CB-4B23-BE05-3D808CA0887B}" dt="2020-06-16T23:38:16.957" v="2011" actId="1076"/>
          <ac:picMkLst>
            <pc:docMk/>
            <pc:sldMk cId="2564531541" sldId="3669"/>
            <ac:picMk id="11" creationId="{6C8F86F2-966E-42A5-9E86-4D853C866D23}"/>
          </ac:picMkLst>
        </pc:picChg>
        <pc:picChg chg="del">
          <ac:chgData name="Celes Emilio Sia" userId="b995eda8-0902-422d-b314-e2c6d637af89" providerId="ADAL" clId="{F8AED885-88CB-4B23-BE05-3D808CA0887B}" dt="2020-06-16T23:38:13.142" v="2009" actId="478"/>
          <ac:picMkLst>
            <pc:docMk/>
            <pc:sldMk cId="2564531541" sldId="3669"/>
            <ac:picMk id="17" creationId="{E2F624DD-4C25-44D8-857F-C1B689D7FC7B}"/>
          </ac:picMkLst>
        </pc:picChg>
      </pc:sldChg>
      <pc:sldChg chg="addSp delSp modSp add mod">
        <pc:chgData name="Celes Emilio Sia" userId="b995eda8-0902-422d-b314-e2c6d637af89" providerId="ADAL" clId="{F8AED885-88CB-4B23-BE05-3D808CA0887B}" dt="2020-06-16T23:41:47.508" v="2135" actId="14100"/>
        <pc:sldMkLst>
          <pc:docMk/>
          <pc:sldMk cId="2531595110" sldId="3670"/>
        </pc:sldMkLst>
        <pc:spChg chg="mod">
          <ac:chgData name="Celes Emilio Sia" userId="b995eda8-0902-422d-b314-e2c6d637af89" providerId="ADAL" clId="{F8AED885-88CB-4B23-BE05-3D808CA0887B}" dt="2020-06-16T23:40:25.336" v="2082" actId="1038"/>
          <ac:spMkLst>
            <pc:docMk/>
            <pc:sldMk cId="2531595110" sldId="3670"/>
            <ac:spMk id="5" creationId="{3FFFD98C-2B77-4C82-994B-EDE33421982D}"/>
          </ac:spMkLst>
        </pc:spChg>
        <pc:spChg chg="mod">
          <ac:chgData name="Celes Emilio Sia" userId="b995eda8-0902-422d-b314-e2c6d637af89" providerId="ADAL" clId="{F8AED885-88CB-4B23-BE05-3D808CA0887B}" dt="2020-06-16T23:41:47.508" v="2135" actId="14100"/>
          <ac:spMkLst>
            <pc:docMk/>
            <pc:sldMk cId="2531595110" sldId="3670"/>
            <ac:spMk id="10" creationId="{022F6C1A-9329-4064-8C09-E6734ED8C345}"/>
          </ac:spMkLst>
        </pc:spChg>
        <pc:spChg chg="add mod">
          <ac:chgData name="Celes Emilio Sia" userId="b995eda8-0902-422d-b314-e2c6d637af89" providerId="ADAL" clId="{F8AED885-88CB-4B23-BE05-3D808CA0887B}" dt="2020-06-16T23:41:43.180" v="2134"/>
          <ac:spMkLst>
            <pc:docMk/>
            <pc:sldMk cId="2531595110" sldId="3670"/>
            <ac:spMk id="12" creationId="{571C4DD6-D169-427E-B8EB-1748E0704593}"/>
          </ac:spMkLst>
        </pc:spChg>
        <pc:spChg chg="add mod">
          <ac:chgData name="Celes Emilio Sia" userId="b995eda8-0902-422d-b314-e2c6d637af89" providerId="ADAL" clId="{F8AED885-88CB-4B23-BE05-3D808CA0887B}" dt="2020-06-16T23:41:43.180" v="2134"/>
          <ac:spMkLst>
            <pc:docMk/>
            <pc:sldMk cId="2531595110" sldId="3670"/>
            <ac:spMk id="14" creationId="{65868CAB-3564-46FA-A669-F85D937A9E6D}"/>
          </ac:spMkLst>
        </pc:spChg>
        <pc:spChg chg="mod ord">
          <ac:chgData name="Celes Emilio Sia" userId="b995eda8-0902-422d-b314-e2c6d637af89" providerId="ADAL" clId="{F8AED885-88CB-4B23-BE05-3D808CA0887B}" dt="2020-06-16T23:41:23.718" v="2120" actId="167"/>
          <ac:spMkLst>
            <pc:docMk/>
            <pc:sldMk cId="2531595110" sldId="3670"/>
            <ac:spMk id="15" creationId="{80DCD455-557C-4DC7-A0E6-948606FD74B1}"/>
          </ac:spMkLst>
        </pc:spChg>
        <pc:spChg chg="del">
          <ac:chgData name="Celes Emilio Sia" userId="b995eda8-0902-422d-b314-e2c6d637af89" providerId="ADAL" clId="{F8AED885-88CB-4B23-BE05-3D808CA0887B}" dt="2020-06-16T23:39:34.364" v="2029" actId="478"/>
          <ac:spMkLst>
            <pc:docMk/>
            <pc:sldMk cId="2531595110" sldId="3670"/>
            <ac:spMk id="16" creationId="{5D37E032-1A9D-409F-966E-1AE56003D3E5}"/>
          </ac:spMkLst>
        </pc:spChg>
        <pc:picChg chg="del">
          <ac:chgData name="Celes Emilio Sia" userId="b995eda8-0902-422d-b314-e2c6d637af89" providerId="ADAL" clId="{F8AED885-88CB-4B23-BE05-3D808CA0887B}" dt="2020-06-16T23:39:30.593" v="2028" actId="478"/>
          <ac:picMkLst>
            <pc:docMk/>
            <pc:sldMk cId="2531595110" sldId="3670"/>
            <ac:picMk id="2" creationId="{00000000-0000-0000-0000-000000000000}"/>
          </ac:picMkLst>
        </pc:picChg>
        <pc:picChg chg="add mod">
          <ac:chgData name="Celes Emilio Sia" userId="b995eda8-0902-422d-b314-e2c6d637af89" providerId="ADAL" clId="{F8AED885-88CB-4B23-BE05-3D808CA0887B}" dt="2020-06-16T23:39:37.498" v="2031" actId="1076"/>
          <ac:picMkLst>
            <pc:docMk/>
            <pc:sldMk cId="2531595110" sldId="3670"/>
            <ac:picMk id="11" creationId="{25DCAF72-0591-484C-AD42-DCD388AFC46B}"/>
          </ac:picMkLst>
        </pc:picChg>
        <pc:picChg chg="add mod">
          <ac:chgData name="Celes Emilio Sia" userId="b995eda8-0902-422d-b314-e2c6d637af89" providerId="ADAL" clId="{F8AED885-88CB-4B23-BE05-3D808CA0887B}" dt="2020-06-16T23:41:43.180" v="2134"/>
          <ac:picMkLst>
            <pc:docMk/>
            <pc:sldMk cId="2531595110" sldId="3670"/>
            <ac:picMk id="13" creationId="{2885C6F6-00F4-4F6D-8FD9-728FA39369F4}"/>
          </ac:picMkLst>
        </pc:picChg>
        <pc:picChg chg="del">
          <ac:chgData name="Celes Emilio Sia" userId="b995eda8-0902-422d-b314-e2c6d637af89" providerId="ADAL" clId="{F8AED885-88CB-4B23-BE05-3D808CA0887B}" dt="2020-06-16T23:39:34.364" v="2029" actId="478"/>
          <ac:picMkLst>
            <pc:docMk/>
            <pc:sldMk cId="2531595110" sldId="3670"/>
            <ac:picMk id="17" creationId="{2BC073DA-88B6-435D-96AF-54CFB3C312C5}"/>
          </ac:picMkLst>
        </pc:picChg>
        <pc:picChg chg="mod">
          <ac:chgData name="Celes Emilio Sia" userId="b995eda8-0902-422d-b314-e2c6d637af89" providerId="ADAL" clId="{F8AED885-88CB-4B23-BE05-3D808CA0887B}" dt="2020-06-16T23:41:32.883" v="2133" actId="1037"/>
          <ac:picMkLst>
            <pc:docMk/>
            <pc:sldMk cId="2531595110" sldId="3670"/>
            <ac:picMk id="2050" creationId="{AFA4D776-A397-41CA-9B33-9A218E33E676}"/>
          </ac:picMkLst>
        </pc:picChg>
      </pc:sldChg>
      <pc:sldChg chg="add del">
        <pc:chgData name="Celes Emilio Sia" userId="b995eda8-0902-422d-b314-e2c6d637af89" providerId="ADAL" clId="{F8AED885-88CB-4B23-BE05-3D808CA0887B}" dt="2020-06-16T23:38:57.677" v="2025"/>
        <pc:sldMkLst>
          <pc:docMk/>
          <pc:sldMk cId="3028888694" sldId="3670"/>
        </pc:sldMkLst>
      </pc:sldChg>
      <pc:sldChg chg="addSp delSp modSp add mod">
        <pc:chgData name="Celes Emilio Sia" userId="b995eda8-0902-422d-b314-e2c6d637af89" providerId="ADAL" clId="{F8AED885-88CB-4B23-BE05-3D808CA0887B}" dt="2020-06-16T23:45:20.136" v="2202" actId="207"/>
        <pc:sldMkLst>
          <pc:docMk/>
          <pc:sldMk cId="933485437" sldId="3671"/>
        </pc:sldMkLst>
        <pc:spChg chg="add mod">
          <ac:chgData name="Celes Emilio Sia" userId="b995eda8-0902-422d-b314-e2c6d637af89" providerId="ADAL" clId="{F8AED885-88CB-4B23-BE05-3D808CA0887B}" dt="2020-06-16T23:44:37.560" v="2179" actId="167"/>
          <ac:spMkLst>
            <pc:docMk/>
            <pc:sldMk cId="933485437" sldId="3671"/>
            <ac:spMk id="11" creationId="{3CCA5E35-0FEC-452A-A653-AC01489237E9}"/>
          </ac:spMkLst>
        </pc:spChg>
        <pc:spChg chg="del">
          <ac:chgData name="Celes Emilio Sia" userId="b995eda8-0902-422d-b314-e2c6d637af89" providerId="ADAL" clId="{F8AED885-88CB-4B23-BE05-3D808CA0887B}" dt="2020-06-16T23:44:33.829" v="2177" actId="478"/>
          <ac:spMkLst>
            <pc:docMk/>
            <pc:sldMk cId="933485437" sldId="3671"/>
            <ac:spMk id="13" creationId="{E8CD87DF-F6CB-4D71-B703-DAD0F74162E3}"/>
          </ac:spMkLst>
        </pc:spChg>
        <pc:spChg chg="mod ord">
          <ac:chgData name="Celes Emilio Sia" userId="b995eda8-0902-422d-b314-e2c6d637af89" providerId="ADAL" clId="{F8AED885-88CB-4B23-BE05-3D808CA0887B}" dt="2020-06-16T23:44:52.578" v="2200" actId="1076"/>
          <ac:spMkLst>
            <pc:docMk/>
            <pc:sldMk cId="933485437" sldId="3671"/>
            <ac:spMk id="16" creationId="{DF60A1B1-690A-405D-A5A6-162B2390D7D5}"/>
          </ac:spMkLst>
        </pc:spChg>
        <pc:spChg chg="mod">
          <ac:chgData name="Celes Emilio Sia" userId="b995eda8-0902-422d-b314-e2c6d637af89" providerId="ADAL" clId="{F8AED885-88CB-4B23-BE05-3D808CA0887B}" dt="2020-06-16T23:45:20.136" v="2202" actId="207"/>
          <ac:spMkLst>
            <pc:docMk/>
            <pc:sldMk cId="933485437" sldId="3671"/>
            <ac:spMk id="17" creationId="{5F759E1A-0219-429B-8552-84024D8A0473}"/>
          </ac:spMkLst>
        </pc:spChg>
        <pc:picChg chg="del mod">
          <ac:chgData name="Celes Emilio Sia" userId="b995eda8-0902-422d-b314-e2c6d637af89" providerId="ADAL" clId="{F8AED885-88CB-4B23-BE05-3D808CA0887B}" dt="2020-06-16T23:43:56.692" v="2174" actId="478"/>
          <ac:picMkLst>
            <pc:docMk/>
            <pc:sldMk cId="933485437" sldId="3671"/>
            <ac:picMk id="2" creationId="{00000000-0000-0000-0000-000000000000}"/>
          </ac:picMkLst>
        </pc:picChg>
        <pc:picChg chg="add mod">
          <ac:chgData name="Celes Emilio Sia" userId="b995eda8-0902-422d-b314-e2c6d637af89" providerId="ADAL" clId="{F8AED885-88CB-4B23-BE05-3D808CA0887B}" dt="2020-06-16T23:44:52.578" v="2200" actId="1076"/>
          <ac:picMkLst>
            <pc:docMk/>
            <pc:sldMk cId="933485437" sldId="3671"/>
            <ac:picMk id="9" creationId="{89B4B25B-2217-48A1-8B70-CC290F45A812}"/>
          </ac:picMkLst>
        </pc:picChg>
        <pc:picChg chg="add mod">
          <ac:chgData name="Celes Emilio Sia" userId="b995eda8-0902-422d-b314-e2c6d637af89" providerId="ADAL" clId="{F8AED885-88CB-4B23-BE05-3D808CA0887B}" dt="2020-06-16T23:44:37.560" v="2179" actId="167"/>
          <ac:picMkLst>
            <pc:docMk/>
            <pc:sldMk cId="933485437" sldId="3671"/>
            <ac:picMk id="14" creationId="{F45D4757-6C2D-4B1D-8BFF-37C96E5BB4C7}"/>
          </ac:picMkLst>
        </pc:picChg>
      </pc:sldChg>
      <pc:sldChg chg="addSp delSp modSp add mod">
        <pc:chgData name="Celes Emilio Sia" userId="b995eda8-0902-422d-b314-e2c6d637af89" providerId="ADAL" clId="{F8AED885-88CB-4B23-BE05-3D808CA0887B}" dt="2020-06-16T23:47:00.034" v="2261" actId="1036"/>
        <pc:sldMkLst>
          <pc:docMk/>
          <pc:sldMk cId="2720053383" sldId="3672"/>
        </pc:sldMkLst>
        <pc:spChg chg="mod">
          <ac:chgData name="Celes Emilio Sia" userId="b995eda8-0902-422d-b314-e2c6d637af89" providerId="ADAL" clId="{F8AED885-88CB-4B23-BE05-3D808CA0887B}" dt="2020-06-16T23:47:00.034" v="2261" actId="1036"/>
          <ac:spMkLst>
            <pc:docMk/>
            <pc:sldMk cId="2720053383" sldId="3672"/>
            <ac:spMk id="5" creationId="{3FFFD98C-2B77-4C82-994B-EDE33421982D}"/>
          </ac:spMkLst>
        </pc:spChg>
        <pc:spChg chg="add del mod">
          <ac:chgData name="Celes Emilio Sia" userId="b995eda8-0902-422d-b314-e2c6d637af89" providerId="ADAL" clId="{F8AED885-88CB-4B23-BE05-3D808CA0887B}" dt="2020-06-16T23:46:45.548" v="2247" actId="478"/>
          <ac:spMkLst>
            <pc:docMk/>
            <pc:sldMk cId="2720053383" sldId="3672"/>
            <ac:spMk id="11" creationId="{B137E238-15EF-45CF-A2B1-0844DE12F4D3}"/>
          </ac:spMkLst>
        </pc:spChg>
        <pc:picChg chg="del">
          <ac:chgData name="Celes Emilio Sia" userId="b995eda8-0902-422d-b314-e2c6d637af89" providerId="ADAL" clId="{F8AED885-88CB-4B23-BE05-3D808CA0887B}" dt="2020-06-16T23:46:47.103" v="2248" actId="478"/>
          <ac:picMkLst>
            <pc:docMk/>
            <pc:sldMk cId="2720053383" sldId="3672"/>
            <ac:picMk id="2" creationId="{00000000-0000-0000-0000-000000000000}"/>
          </ac:picMkLst>
        </pc:picChg>
        <pc:picChg chg="add mod">
          <ac:chgData name="Celes Emilio Sia" userId="b995eda8-0902-422d-b314-e2c6d637af89" providerId="ADAL" clId="{F8AED885-88CB-4B23-BE05-3D808CA0887B}" dt="2020-06-16T23:47:00.034" v="2261" actId="1036"/>
          <ac:picMkLst>
            <pc:docMk/>
            <pc:sldMk cId="2720053383" sldId="3672"/>
            <ac:picMk id="12" creationId="{C8652467-8CE1-4B77-8545-F05124DC4AAF}"/>
          </ac:picMkLst>
        </pc:picChg>
      </pc:sldChg>
      <pc:sldChg chg="addSp delSp modSp add mod">
        <pc:chgData name="Celes Emilio Sia" userId="b995eda8-0902-422d-b314-e2c6d637af89" providerId="ADAL" clId="{F8AED885-88CB-4B23-BE05-3D808CA0887B}" dt="2020-06-16T23:48:17.015" v="2291" actId="1036"/>
        <pc:sldMkLst>
          <pc:docMk/>
          <pc:sldMk cId="850249388" sldId="3673"/>
        </pc:sldMkLst>
        <pc:spChg chg="mod">
          <ac:chgData name="Celes Emilio Sia" userId="b995eda8-0902-422d-b314-e2c6d637af89" providerId="ADAL" clId="{F8AED885-88CB-4B23-BE05-3D808CA0887B}" dt="2020-06-16T23:48:11.782" v="2289" actId="14100"/>
          <ac:spMkLst>
            <pc:docMk/>
            <pc:sldMk cId="850249388" sldId="3673"/>
            <ac:spMk id="13" creationId="{7F18B05A-330C-4C8F-97ED-00AC5DC65596}"/>
          </ac:spMkLst>
        </pc:spChg>
        <pc:picChg chg="del">
          <ac:chgData name="Celes Emilio Sia" userId="b995eda8-0902-422d-b314-e2c6d637af89" providerId="ADAL" clId="{F8AED885-88CB-4B23-BE05-3D808CA0887B}" dt="2020-06-16T23:47:49.710" v="2284" actId="478"/>
          <ac:picMkLst>
            <pc:docMk/>
            <pc:sldMk cId="850249388" sldId="3673"/>
            <ac:picMk id="9" creationId="{B2EE5BA1-3694-40A9-B4B3-7E093697366B}"/>
          </ac:picMkLst>
        </pc:picChg>
        <pc:picChg chg="add mod">
          <ac:chgData name="Celes Emilio Sia" userId="b995eda8-0902-422d-b314-e2c6d637af89" providerId="ADAL" clId="{F8AED885-88CB-4B23-BE05-3D808CA0887B}" dt="2020-06-16T23:48:17.015" v="2291" actId="1036"/>
          <ac:picMkLst>
            <pc:docMk/>
            <pc:sldMk cId="850249388" sldId="3673"/>
            <ac:picMk id="11" creationId="{004298AE-8836-42C5-AFDA-B487F2A62075}"/>
          </ac:picMkLst>
        </pc:picChg>
      </pc:sldChg>
      <pc:sldChg chg="add del">
        <pc:chgData name="Celes Emilio Sia" userId="b995eda8-0902-422d-b314-e2c6d637af89" providerId="ADAL" clId="{F8AED885-88CB-4B23-BE05-3D808CA0887B}" dt="2020-06-16T23:47:21.390" v="2264" actId="47"/>
        <pc:sldMkLst>
          <pc:docMk/>
          <pc:sldMk cId="1759998237" sldId="3673"/>
        </pc:sldMkLst>
      </pc:sldChg>
      <pc:sldChg chg="addSp delSp modSp add mod ord">
        <pc:chgData name="Celes Emilio Sia" userId="b995eda8-0902-422d-b314-e2c6d637af89" providerId="ADAL" clId="{F8AED885-88CB-4B23-BE05-3D808CA0887B}" dt="2020-06-16T23:50:02.239" v="2313" actId="14100"/>
        <pc:sldMkLst>
          <pc:docMk/>
          <pc:sldMk cId="3330056708" sldId="3674"/>
        </pc:sldMkLst>
        <pc:spChg chg="mod">
          <ac:chgData name="Celes Emilio Sia" userId="b995eda8-0902-422d-b314-e2c6d637af89" providerId="ADAL" clId="{F8AED885-88CB-4B23-BE05-3D808CA0887B}" dt="2020-06-16T23:50:02.239" v="2313" actId="14100"/>
          <ac:spMkLst>
            <pc:docMk/>
            <pc:sldMk cId="3330056708" sldId="3674"/>
            <ac:spMk id="7" creationId="{54E0A79B-620B-4DB1-B14D-78AE1861EE73}"/>
          </ac:spMkLst>
        </pc:spChg>
        <pc:picChg chg="del">
          <ac:chgData name="Celes Emilio Sia" userId="b995eda8-0902-422d-b314-e2c6d637af89" providerId="ADAL" clId="{F8AED885-88CB-4B23-BE05-3D808CA0887B}" dt="2020-06-16T23:49:38.556" v="2308" actId="478"/>
          <ac:picMkLst>
            <pc:docMk/>
            <pc:sldMk cId="3330056708" sldId="3674"/>
            <ac:picMk id="11" creationId="{50F37102-A744-46DD-B675-757EA71D0901}"/>
          </ac:picMkLst>
        </pc:picChg>
        <pc:picChg chg="add mod">
          <ac:chgData name="Celes Emilio Sia" userId="b995eda8-0902-422d-b314-e2c6d637af89" providerId="ADAL" clId="{F8AED885-88CB-4B23-BE05-3D808CA0887B}" dt="2020-06-16T23:49:54.237" v="2311" actId="1076"/>
          <ac:picMkLst>
            <pc:docMk/>
            <pc:sldMk cId="3330056708" sldId="3674"/>
            <ac:picMk id="15" creationId="{5F8A7AB4-ECFB-407A-8AB1-69EE0DA55D01}"/>
          </ac:picMkLst>
        </pc:picChg>
      </pc:sldChg>
      <pc:sldChg chg="addSp delSp modSp add mod">
        <pc:chgData name="Celes Emilio Sia" userId="b995eda8-0902-422d-b314-e2c6d637af89" providerId="ADAL" clId="{F8AED885-88CB-4B23-BE05-3D808CA0887B}" dt="2020-06-16T23:52:09.099" v="2337" actId="1036"/>
        <pc:sldMkLst>
          <pc:docMk/>
          <pc:sldMk cId="600587897" sldId="3675"/>
        </pc:sldMkLst>
        <pc:spChg chg="mod">
          <ac:chgData name="Celes Emilio Sia" userId="b995eda8-0902-422d-b314-e2c6d637af89" providerId="ADAL" clId="{F8AED885-88CB-4B23-BE05-3D808CA0887B}" dt="2020-06-16T23:52:09.099" v="2337" actId="1036"/>
          <ac:spMkLst>
            <pc:docMk/>
            <pc:sldMk cId="600587897" sldId="3675"/>
            <ac:spMk id="9" creationId="{A0AACA55-0512-4999-B667-AC5E6F7B3FBF}"/>
          </ac:spMkLst>
        </pc:spChg>
        <pc:picChg chg="del">
          <ac:chgData name="Celes Emilio Sia" userId="b995eda8-0902-422d-b314-e2c6d637af89" providerId="ADAL" clId="{F8AED885-88CB-4B23-BE05-3D808CA0887B}" dt="2020-06-16T23:51:48.501" v="2319" actId="478"/>
          <ac:picMkLst>
            <pc:docMk/>
            <pc:sldMk cId="600587897" sldId="3675"/>
            <ac:picMk id="2" creationId="{00000000-0000-0000-0000-000000000000}"/>
          </ac:picMkLst>
        </pc:picChg>
        <pc:picChg chg="add mod">
          <ac:chgData name="Celes Emilio Sia" userId="b995eda8-0902-422d-b314-e2c6d637af89" providerId="ADAL" clId="{F8AED885-88CB-4B23-BE05-3D808CA0887B}" dt="2020-06-16T23:52:05.102" v="2333" actId="12788"/>
          <ac:picMkLst>
            <pc:docMk/>
            <pc:sldMk cId="600587897" sldId="3675"/>
            <ac:picMk id="10" creationId="{0699F822-11D6-49D1-B628-284B5EDB3738}"/>
          </ac:picMkLst>
        </pc:picChg>
      </pc:sldChg>
      <pc:sldChg chg="add del">
        <pc:chgData name="Celes Emilio Sia" userId="b995eda8-0902-422d-b314-e2c6d637af89" providerId="ADAL" clId="{F8AED885-88CB-4B23-BE05-3D808CA0887B}" dt="2020-06-16T23:51:25.723" v="2317"/>
        <pc:sldMkLst>
          <pc:docMk/>
          <pc:sldMk cId="985443518" sldId="3675"/>
        </pc:sldMkLst>
      </pc:sldChg>
      <pc:sldChg chg="addSp delSp modSp add mod ord">
        <pc:chgData name="Celes Emilio Sia" userId="b995eda8-0902-422d-b314-e2c6d637af89" providerId="ADAL" clId="{F8AED885-88CB-4B23-BE05-3D808CA0887B}" dt="2020-06-16T23:53:17.242" v="2375" actId="1076"/>
        <pc:sldMkLst>
          <pc:docMk/>
          <pc:sldMk cId="4041528611" sldId="3676"/>
        </pc:sldMkLst>
        <pc:spChg chg="mod">
          <ac:chgData name="Celes Emilio Sia" userId="b995eda8-0902-422d-b314-e2c6d637af89" providerId="ADAL" clId="{F8AED885-88CB-4B23-BE05-3D808CA0887B}" dt="2020-06-16T23:53:06.874" v="2372" actId="12788"/>
          <ac:spMkLst>
            <pc:docMk/>
            <pc:sldMk cId="4041528611" sldId="3676"/>
            <ac:spMk id="16" creationId="{DF60A1B1-690A-405D-A5A6-162B2390D7D5}"/>
          </ac:spMkLst>
        </pc:spChg>
        <pc:picChg chg="del">
          <ac:chgData name="Celes Emilio Sia" userId="b995eda8-0902-422d-b314-e2c6d637af89" providerId="ADAL" clId="{F8AED885-88CB-4B23-BE05-3D808CA0887B}" dt="2020-06-16T23:53:09.225" v="2373" actId="478"/>
          <ac:picMkLst>
            <pc:docMk/>
            <pc:sldMk cId="4041528611" sldId="3676"/>
            <ac:picMk id="9" creationId="{89B4B25B-2217-48A1-8B70-CC290F45A812}"/>
          </ac:picMkLst>
        </pc:picChg>
        <pc:picChg chg="add mod">
          <ac:chgData name="Celes Emilio Sia" userId="b995eda8-0902-422d-b314-e2c6d637af89" providerId="ADAL" clId="{F8AED885-88CB-4B23-BE05-3D808CA0887B}" dt="2020-06-16T23:53:17.242" v="2375" actId="1076"/>
          <ac:picMkLst>
            <pc:docMk/>
            <pc:sldMk cId="4041528611" sldId="3676"/>
            <ac:picMk id="13" creationId="{7BD806F9-3F14-44AD-A7C1-71B9E28AB1B7}"/>
          </ac:picMkLst>
        </pc:picChg>
      </pc:sldChg>
      <pc:sldChg chg="addSp delSp modSp add mod">
        <pc:chgData name="Celes Emilio Sia" userId="b995eda8-0902-422d-b314-e2c6d637af89" providerId="ADAL" clId="{F8AED885-88CB-4B23-BE05-3D808CA0887B}" dt="2020-06-16T23:54:44.762" v="2417" actId="14100"/>
        <pc:sldMkLst>
          <pc:docMk/>
          <pc:sldMk cId="3147253890" sldId="3677"/>
        </pc:sldMkLst>
        <pc:spChg chg="mod">
          <ac:chgData name="Celes Emilio Sia" userId="b995eda8-0902-422d-b314-e2c6d637af89" providerId="ADAL" clId="{F8AED885-88CB-4B23-BE05-3D808CA0887B}" dt="2020-06-16T23:54:44.762" v="2417" actId="14100"/>
          <ac:spMkLst>
            <pc:docMk/>
            <pc:sldMk cId="3147253890" sldId="3677"/>
            <ac:spMk id="14" creationId="{81F46683-6BA5-411B-8E4E-EFDA18D7FB46}"/>
          </ac:spMkLst>
        </pc:spChg>
        <pc:picChg chg="del">
          <ac:chgData name="Celes Emilio Sia" userId="b995eda8-0902-422d-b314-e2c6d637af89" providerId="ADAL" clId="{F8AED885-88CB-4B23-BE05-3D808CA0887B}" dt="2020-06-16T23:53:59.703" v="2378" actId="478"/>
          <ac:picMkLst>
            <pc:docMk/>
            <pc:sldMk cId="3147253890" sldId="3677"/>
            <ac:picMk id="11" creationId="{6C8F86F2-966E-42A5-9E86-4D853C866D23}"/>
          </ac:picMkLst>
        </pc:picChg>
        <pc:picChg chg="add mod">
          <ac:chgData name="Celes Emilio Sia" userId="b995eda8-0902-422d-b314-e2c6d637af89" providerId="ADAL" clId="{F8AED885-88CB-4B23-BE05-3D808CA0887B}" dt="2020-06-16T23:54:13.975" v="2381" actId="1076"/>
          <ac:picMkLst>
            <pc:docMk/>
            <pc:sldMk cId="3147253890" sldId="3677"/>
            <ac:picMk id="17" creationId="{B0C78960-2CAD-4988-A776-F75503407F26}"/>
          </ac:picMkLst>
        </pc:picChg>
      </pc:sldChg>
      <pc:sldChg chg="addSp delSp modSp add mod ord">
        <pc:chgData name="Celes Emilio Sia" userId="b995eda8-0902-422d-b314-e2c6d637af89" providerId="ADAL" clId="{F8AED885-88CB-4B23-BE05-3D808CA0887B}" dt="2020-06-16T23:56:44.411" v="2480" actId="1035"/>
        <pc:sldMkLst>
          <pc:docMk/>
          <pc:sldMk cId="1397729740" sldId="3678"/>
        </pc:sldMkLst>
        <pc:spChg chg="mod">
          <ac:chgData name="Celes Emilio Sia" userId="b995eda8-0902-422d-b314-e2c6d637af89" providerId="ADAL" clId="{F8AED885-88CB-4B23-BE05-3D808CA0887B}" dt="2020-06-16T23:55:53.761" v="2460" actId="20577"/>
          <ac:spMkLst>
            <pc:docMk/>
            <pc:sldMk cId="1397729740" sldId="3678"/>
            <ac:spMk id="5" creationId="{3FFFD98C-2B77-4C82-994B-EDE33421982D}"/>
          </ac:spMkLst>
        </pc:spChg>
        <pc:picChg chg="del">
          <ac:chgData name="Celes Emilio Sia" userId="b995eda8-0902-422d-b314-e2c6d637af89" providerId="ADAL" clId="{F8AED885-88CB-4B23-BE05-3D808CA0887B}" dt="2020-06-16T23:55:57.777" v="2461" actId="478"/>
          <ac:picMkLst>
            <pc:docMk/>
            <pc:sldMk cId="1397729740" sldId="3678"/>
            <ac:picMk id="11" creationId="{25DCAF72-0591-484C-AD42-DCD388AFC46B}"/>
          </ac:picMkLst>
        </pc:picChg>
        <pc:picChg chg="add mod">
          <ac:chgData name="Celes Emilio Sia" userId="b995eda8-0902-422d-b314-e2c6d637af89" providerId="ADAL" clId="{F8AED885-88CB-4B23-BE05-3D808CA0887B}" dt="2020-06-16T23:56:44.411" v="2480" actId="1035"/>
          <ac:picMkLst>
            <pc:docMk/>
            <pc:sldMk cId="1397729740" sldId="3678"/>
            <ac:picMk id="16" creationId="{98C01361-3E53-4C8F-A1DC-09FD32E00D9D}"/>
          </ac:picMkLst>
        </pc:picChg>
        <pc:picChg chg="mod">
          <ac:chgData name="Celes Emilio Sia" userId="b995eda8-0902-422d-b314-e2c6d637af89" providerId="ADAL" clId="{F8AED885-88CB-4B23-BE05-3D808CA0887B}" dt="2020-06-16T23:56:15.739" v="2465" actId="166"/>
          <ac:picMkLst>
            <pc:docMk/>
            <pc:sldMk cId="1397729740" sldId="3678"/>
            <ac:picMk id="2050" creationId="{AFA4D776-A397-41CA-9B33-9A218E33E676}"/>
          </ac:picMkLst>
        </pc:picChg>
      </pc:sldChg>
      <pc:sldChg chg="addSp delSp modSp add mod">
        <pc:chgData name="Celes Emilio Sia" userId="b995eda8-0902-422d-b314-e2c6d637af89" providerId="ADAL" clId="{F8AED885-88CB-4B23-BE05-3D808CA0887B}" dt="2020-06-16T23:57:41.677" v="2487" actId="478"/>
        <pc:sldMkLst>
          <pc:docMk/>
          <pc:sldMk cId="298299215" sldId="3679"/>
        </pc:sldMkLst>
        <pc:picChg chg="add mod ord">
          <ac:chgData name="Celes Emilio Sia" userId="b995eda8-0902-422d-b314-e2c6d637af89" providerId="ADAL" clId="{F8AED885-88CB-4B23-BE05-3D808CA0887B}" dt="2020-06-16T23:57:40.035" v="2486" actId="167"/>
          <ac:picMkLst>
            <pc:docMk/>
            <pc:sldMk cId="298299215" sldId="3679"/>
            <ac:picMk id="11" creationId="{A5FD4D4A-C894-4623-8646-A748159BAA98}"/>
          </ac:picMkLst>
        </pc:picChg>
        <pc:picChg chg="del">
          <ac:chgData name="Celes Emilio Sia" userId="b995eda8-0902-422d-b314-e2c6d637af89" providerId="ADAL" clId="{F8AED885-88CB-4B23-BE05-3D808CA0887B}" dt="2020-06-16T23:57:41.677" v="2487" actId="478"/>
          <ac:picMkLst>
            <pc:docMk/>
            <pc:sldMk cId="298299215" sldId="3679"/>
            <ac:picMk id="16" creationId="{98C01361-3E53-4C8F-A1DC-09FD32E00D9D}"/>
          </ac:picMkLst>
        </pc:picChg>
      </pc:sldChg>
      <pc:sldChg chg="addSp delSp modSp add mod">
        <pc:chgData name="Celes Emilio Sia" userId="b995eda8-0902-422d-b314-e2c6d637af89" providerId="ADAL" clId="{F8AED885-88CB-4B23-BE05-3D808CA0887B}" dt="2020-06-17T00:02:03.882" v="2630" actId="732"/>
        <pc:sldMkLst>
          <pc:docMk/>
          <pc:sldMk cId="4058295944" sldId="3680"/>
        </pc:sldMkLst>
        <pc:spChg chg="add del mod ord">
          <ac:chgData name="Celes Emilio Sia" userId="b995eda8-0902-422d-b314-e2c6d637af89" providerId="ADAL" clId="{F8AED885-88CB-4B23-BE05-3D808CA0887B}" dt="2020-06-17T00:00:13.055" v="2624"/>
          <ac:spMkLst>
            <pc:docMk/>
            <pc:sldMk cId="4058295944" sldId="3680"/>
            <ac:spMk id="2" creationId="{B5F2FB1E-4AA3-4DBE-AF75-6F8E316384E6}"/>
          </ac:spMkLst>
        </pc:spChg>
        <pc:spChg chg="add del mod">
          <ac:chgData name="Celes Emilio Sia" userId="b995eda8-0902-422d-b314-e2c6d637af89" providerId="ADAL" clId="{F8AED885-88CB-4B23-BE05-3D808CA0887B}" dt="2020-06-17T00:00:13.055" v="2624"/>
          <ac:spMkLst>
            <pc:docMk/>
            <pc:sldMk cId="4058295944" sldId="3680"/>
            <ac:spMk id="3" creationId="{075094FD-0C7A-4959-A69B-6ECCE44A441A}"/>
          </ac:spMkLst>
        </pc:spChg>
        <pc:spChg chg="add del mod">
          <ac:chgData name="Celes Emilio Sia" userId="b995eda8-0902-422d-b314-e2c6d637af89" providerId="ADAL" clId="{F8AED885-88CB-4B23-BE05-3D808CA0887B}" dt="2020-06-17T00:00:13.055" v="2624"/>
          <ac:spMkLst>
            <pc:docMk/>
            <pc:sldMk cId="4058295944" sldId="3680"/>
            <ac:spMk id="4" creationId="{4C9809C1-42C1-4322-B174-44767CA1A25A}"/>
          </ac:spMkLst>
        </pc:spChg>
        <pc:spChg chg="mod">
          <ac:chgData name="Celes Emilio Sia" userId="b995eda8-0902-422d-b314-e2c6d637af89" providerId="ADAL" clId="{F8AED885-88CB-4B23-BE05-3D808CA0887B}" dt="2020-06-16T23:58:33.907" v="2538" actId="20577"/>
          <ac:spMkLst>
            <pc:docMk/>
            <pc:sldMk cId="4058295944" sldId="3680"/>
            <ac:spMk id="13" creationId="{7F18B05A-330C-4C8F-97ED-00AC5DC65596}"/>
          </ac:spMkLst>
        </pc:spChg>
        <pc:spChg chg="mod">
          <ac:chgData name="Celes Emilio Sia" userId="b995eda8-0902-422d-b314-e2c6d637af89" providerId="ADAL" clId="{F8AED885-88CB-4B23-BE05-3D808CA0887B}" dt="2020-06-17T00:00:13.055" v="2624"/>
          <ac:spMkLst>
            <pc:docMk/>
            <pc:sldMk cId="4058295944" sldId="3680"/>
            <ac:spMk id="15" creationId="{286D2E1C-2FB0-4A37-9994-4A1024AF099A}"/>
          </ac:spMkLst>
        </pc:spChg>
        <pc:picChg chg="del">
          <ac:chgData name="Celes Emilio Sia" userId="b995eda8-0902-422d-b314-e2c6d637af89" providerId="ADAL" clId="{F8AED885-88CB-4B23-BE05-3D808CA0887B}" dt="2020-06-16T23:58:35.453" v="2539" actId="478"/>
          <ac:picMkLst>
            <pc:docMk/>
            <pc:sldMk cId="4058295944" sldId="3680"/>
            <ac:picMk id="9" creationId="{B2EE5BA1-3694-40A9-B4B3-7E093697366B}"/>
          </ac:picMkLst>
        </pc:picChg>
        <pc:picChg chg="add mod modCrop">
          <ac:chgData name="Celes Emilio Sia" userId="b995eda8-0902-422d-b314-e2c6d637af89" providerId="ADAL" clId="{F8AED885-88CB-4B23-BE05-3D808CA0887B}" dt="2020-06-17T00:02:03.882" v="2630" actId="732"/>
          <ac:picMkLst>
            <pc:docMk/>
            <pc:sldMk cId="4058295944" sldId="3680"/>
            <ac:picMk id="11" creationId="{F078EC35-7D76-43E2-A367-ABE8B78C652B}"/>
          </ac:picMkLst>
        </pc:picChg>
        <pc:picChg chg="add mod">
          <ac:chgData name="Celes Emilio Sia" userId="b995eda8-0902-422d-b314-e2c6d637af89" providerId="ADAL" clId="{F8AED885-88CB-4B23-BE05-3D808CA0887B}" dt="2020-06-16T23:59:24.239" v="2612" actId="1076"/>
          <ac:picMkLst>
            <pc:docMk/>
            <pc:sldMk cId="4058295944" sldId="3680"/>
            <ac:picMk id="14" creationId="{CDDC181E-E12E-45A5-8914-AD3B29F30B5B}"/>
          </ac:picMkLst>
        </pc:picChg>
      </pc:sldChg>
      <pc:sldChg chg="addSp delSp modSp add mod">
        <pc:chgData name="Celes Emilio Sia" userId="b995eda8-0902-422d-b314-e2c6d637af89" providerId="ADAL" clId="{F8AED885-88CB-4B23-BE05-3D808CA0887B}" dt="2020-06-17T00:03:34.028" v="2674" actId="20577"/>
        <pc:sldMkLst>
          <pc:docMk/>
          <pc:sldMk cId="4103558816" sldId="3681"/>
        </pc:sldMkLst>
        <pc:spChg chg="mod">
          <ac:chgData name="Celes Emilio Sia" userId="b995eda8-0902-422d-b314-e2c6d637af89" providerId="ADAL" clId="{F8AED885-88CB-4B23-BE05-3D808CA0887B}" dt="2020-06-17T00:03:34.028" v="2674" actId="20577"/>
          <ac:spMkLst>
            <pc:docMk/>
            <pc:sldMk cId="4103558816" sldId="3681"/>
            <ac:spMk id="13" creationId="{7F18B05A-330C-4C8F-97ED-00AC5DC65596}"/>
          </ac:spMkLst>
        </pc:spChg>
        <pc:picChg chg="add mod">
          <ac:chgData name="Celes Emilio Sia" userId="b995eda8-0902-422d-b314-e2c6d637af89" providerId="ADAL" clId="{F8AED885-88CB-4B23-BE05-3D808CA0887B}" dt="2020-06-17T00:03:09.060" v="2639" actId="1076"/>
          <ac:picMkLst>
            <pc:docMk/>
            <pc:sldMk cId="4103558816" sldId="3681"/>
            <ac:picMk id="9" creationId="{0EDEAEF6-012A-40F5-85F2-99C71070B796}"/>
          </ac:picMkLst>
        </pc:picChg>
        <pc:picChg chg="del">
          <ac:chgData name="Celes Emilio Sia" userId="b995eda8-0902-422d-b314-e2c6d637af89" providerId="ADAL" clId="{F8AED885-88CB-4B23-BE05-3D808CA0887B}" dt="2020-06-17T00:02:54.966" v="2634" actId="478"/>
          <ac:picMkLst>
            <pc:docMk/>
            <pc:sldMk cId="4103558816" sldId="3681"/>
            <ac:picMk id="11" creationId="{004298AE-8836-42C5-AFDA-B487F2A62075}"/>
          </ac:picMkLst>
        </pc:picChg>
      </pc:sldChg>
      <pc:sldChg chg="addSp delSp modSp add mod">
        <pc:chgData name="Celes Emilio Sia" userId="b995eda8-0902-422d-b314-e2c6d637af89" providerId="ADAL" clId="{F8AED885-88CB-4B23-BE05-3D808CA0887B}" dt="2020-06-17T00:06:07.676" v="2719" actId="1036"/>
        <pc:sldMkLst>
          <pc:docMk/>
          <pc:sldMk cId="2918425551" sldId="3682"/>
        </pc:sldMkLst>
        <pc:spChg chg="mod">
          <ac:chgData name="Celes Emilio Sia" userId="b995eda8-0902-422d-b314-e2c6d637af89" providerId="ADAL" clId="{F8AED885-88CB-4B23-BE05-3D808CA0887B}" dt="2020-06-17T00:05:32.204" v="2707" actId="27636"/>
          <ac:spMkLst>
            <pc:docMk/>
            <pc:sldMk cId="2918425551" sldId="3682"/>
            <ac:spMk id="7" creationId="{54E0A79B-620B-4DB1-B14D-78AE1861EE73}"/>
          </ac:spMkLst>
        </pc:spChg>
        <pc:spChg chg="mod">
          <ac:chgData name="Celes Emilio Sia" userId="b995eda8-0902-422d-b314-e2c6d637af89" providerId="ADAL" clId="{F8AED885-88CB-4B23-BE05-3D808CA0887B}" dt="2020-06-17T00:06:02.188" v="2714" actId="14100"/>
          <ac:spMkLst>
            <pc:docMk/>
            <pc:sldMk cId="2918425551" sldId="3682"/>
            <ac:spMk id="8" creationId="{13F3EF37-DAF3-4D14-9E93-A17684D06CBD}"/>
          </ac:spMkLst>
        </pc:spChg>
        <pc:picChg chg="add mod">
          <ac:chgData name="Celes Emilio Sia" userId="b995eda8-0902-422d-b314-e2c6d637af89" providerId="ADAL" clId="{F8AED885-88CB-4B23-BE05-3D808CA0887B}" dt="2020-06-17T00:06:07.676" v="2719" actId="1036"/>
          <ac:picMkLst>
            <pc:docMk/>
            <pc:sldMk cId="2918425551" sldId="3682"/>
            <ac:picMk id="11" creationId="{27EF1C34-32A8-4BFA-A17B-19CCF8EA1CE0}"/>
          </ac:picMkLst>
        </pc:picChg>
        <pc:picChg chg="del">
          <ac:chgData name="Celes Emilio Sia" userId="b995eda8-0902-422d-b314-e2c6d637af89" providerId="ADAL" clId="{F8AED885-88CB-4B23-BE05-3D808CA0887B}" dt="2020-06-17T00:05:34.708" v="2708" actId="478"/>
          <ac:picMkLst>
            <pc:docMk/>
            <pc:sldMk cId="2918425551" sldId="3682"/>
            <ac:picMk id="15" creationId="{5F8A7AB4-ECFB-407A-8AB1-69EE0DA55D01}"/>
          </ac:picMkLst>
        </pc:picChg>
      </pc:sldChg>
      <pc:sldChg chg="addSp delSp modSp add mod">
        <pc:chgData name="Celes Emilio Sia" userId="b995eda8-0902-422d-b314-e2c6d637af89" providerId="ADAL" clId="{F8AED885-88CB-4B23-BE05-3D808CA0887B}" dt="2020-06-17T00:10:17.326" v="2784" actId="166"/>
        <pc:sldMkLst>
          <pc:docMk/>
          <pc:sldMk cId="3460924470" sldId="3683"/>
        </pc:sldMkLst>
        <pc:spChg chg="add mod">
          <ac:chgData name="Celes Emilio Sia" userId="b995eda8-0902-422d-b314-e2c6d637af89" providerId="ADAL" clId="{F8AED885-88CB-4B23-BE05-3D808CA0887B}" dt="2020-06-17T00:08:03.226" v="2755" actId="14100"/>
          <ac:spMkLst>
            <pc:docMk/>
            <pc:sldMk cId="3460924470" sldId="3683"/>
            <ac:spMk id="3" creationId="{F9716D3F-8733-48A4-B57C-D02D8B1DD71E}"/>
          </ac:spMkLst>
        </pc:spChg>
        <pc:spChg chg="mod">
          <ac:chgData name="Celes Emilio Sia" userId="b995eda8-0902-422d-b314-e2c6d637af89" providerId="ADAL" clId="{F8AED885-88CB-4B23-BE05-3D808CA0887B}" dt="2020-06-17T00:07:30.118" v="2749" actId="27636"/>
          <ac:spMkLst>
            <pc:docMk/>
            <pc:sldMk cId="3460924470" sldId="3683"/>
            <ac:spMk id="5" creationId="{3FFFD98C-2B77-4C82-994B-EDE33421982D}"/>
          </ac:spMkLst>
        </pc:spChg>
        <pc:spChg chg="mod">
          <ac:chgData name="Celes Emilio Sia" userId="b995eda8-0902-422d-b314-e2c6d637af89" providerId="ADAL" clId="{F8AED885-88CB-4B23-BE05-3D808CA0887B}" dt="2020-06-17T00:07:39.968" v="2751" actId="1076"/>
          <ac:spMkLst>
            <pc:docMk/>
            <pc:sldMk cId="3460924470" sldId="3683"/>
            <ac:spMk id="8" creationId="{22974F56-7420-43A2-90EB-EFB0396771A7}"/>
          </ac:spMkLst>
        </pc:spChg>
        <pc:picChg chg="del">
          <ac:chgData name="Celes Emilio Sia" userId="b995eda8-0902-422d-b314-e2c6d637af89" providerId="ADAL" clId="{F8AED885-88CB-4B23-BE05-3D808CA0887B}" dt="2020-06-17T00:07:02.264" v="2724" actId="478"/>
          <ac:picMkLst>
            <pc:docMk/>
            <pc:sldMk cId="3460924470" sldId="3683"/>
            <ac:picMk id="2" creationId="{00000000-0000-0000-0000-000000000000}"/>
          </ac:picMkLst>
        </pc:picChg>
        <pc:picChg chg="add mod">
          <ac:chgData name="Celes Emilio Sia" userId="b995eda8-0902-422d-b314-e2c6d637af89" providerId="ADAL" clId="{F8AED885-88CB-4B23-BE05-3D808CA0887B}" dt="2020-06-17T00:07:15.790" v="2727" actId="1076"/>
          <ac:picMkLst>
            <pc:docMk/>
            <pc:sldMk cId="3460924470" sldId="3683"/>
            <ac:picMk id="11" creationId="{7F3A24EA-1B30-4EA6-B2BC-7D0D3034A1B7}"/>
          </ac:picMkLst>
        </pc:picChg>
        <pc:picChg chg="mod">
          <ac:chgData name="Celes Emilio Sia" userId="b995eda8-0902-422d-b314-e2c6d637af89" providerId="ADAL" clId="{F8AED885-88CB-4B23-BE05-3D808CA0887B}" dt="2020-06-17T00:10:17.326" v="2784" actId="166"/>
          <ac:picMkLst>
            <pc:docMk/>
            <pc:sldMk cId="3460924470" sldId="3683"/>
            <ac:picMk id="2050" creationId="{AFA4D776-A397-41CA-9B33-9A218E33E676}"/>
          </ac:picMkLst>
        </pc:picChg>
      </pc:sldChg>
      <pc:sldChg chg="addSp delSp modSp add mod">
        <pc:chgData name="Celes Emilio Sia" userId="b995eda8-0902-422d-b314-e2c6d637af89" providerId="ADAL" clId="{F8AED885-88CB-4B23-BE05-3D808CA0887B}" dt="2020-06-17T00:16:49.462" v="3158" actId="2085"/>
        <pc:sldMkLst>
          <pc:docMk/>
          <pc:sldMk cId="2739887221" sldId="3684"/>
        </pc:sldMkLst>
        <pc:spChg chg="add mod">
          <ac:chgData name="Celes Emilio Sia" userId="b995eda8-0902-422d-b314-e2c6d637af89" providerId="ADAL" clId="{F8AED885-88CB-4B23-BE05-3D808CA0887B}" dt="2020-06-17T00:16:49.462" v="3158" actId="2085"/>
          <ac:spMkLst>
            <pc:docMk/>
            <pc:sldMk cId="2739887221" sldId="3684"/>
            <ac:spMk id="3" creationId="{01E328DB-1FEA-4C33-862D-4F9E4CCFA0F6}"/>
          </ac:spMkLst>
        </pc:spChg>
        <pc:spChg chg="mod">
          <ac:chgData name="Celes Emilio Sia" userId="b995eda8-0902-422d-b314-e2c6d637af89" providerId="ADAL" clId="{F8AED885-88CB-4B23-BE05-3D808CA0887B}" dt="2020-06-17T00:15:49.778" v="3062" actId="1038"/>
          <ac:spMkLst>
            <pc:docMk/>
            <pc:sldMk cId="2739887221" sldId="3684"/>
            <ac:spMk id="9" creationId="{B3886D29-1FA3-4E97-862A-78613D0A84A8}"/>
          </ac:spMkLst>
        </pc:spChg>
        <pc:spChg chg="mod">
          <ac:chgData name="Celes Emilio Sia" userId="b995eda8-0902-422d-b314-e2c6d637af89" providerId="ADAL" clId="{F8AED885-88CB-4B23-BE05-3D808CA0887B}" dt="2020-06-17T00:15:49.778" v="3062" actId="1038"/>
          <ac:spMkLst>
            <pc:docMk/>
            <pc:sldMk cId="2739887221" sldId="3684"/>
            <ac:spMk id="10" creationId="{1AC91C31-8B37-41E6-8C6D-DA5EB37C5C84}"/>
          </ac:spMkLst>
        </pc:spChg>
        <pc:spChg chg="mod">
          <ac:chgData name="Celes Emilio Sia" userId="b995eda8-0902-422d-b314-e2c6d637af89" providerId="ADAL" clId="{F8AED885-88CB-4B23-BE05-3D808CA0887B}" dt="2020-06-17T00:16:26.965" v="3150" actId="14100"/>
          <ac:spMkLst>
            <pc:docMk/>
            <pc:sldMk cId="2739887221" sldId="3684"/>
            <ac:spMk id="13" creationId="{069910E2-9923-46D3-8D29-FE6F97D0DB9A}"/>
          </ac:spMkLst>
        </pc:spChg>
        <pc:spChg chg="mod">
          <ac:chgData name="Celes Emilio Sia" userId="b995eda8-0902-422d-b314-e2c6d637af89" providerId="ADAL" clId="{F8AED885-88CB-4B23-BE05-3D808CA0887B}" dt="2020-06-17T00:16:32.107" v="3152" actId="14100"/>
          <ac:spMkLst>
            <pc:docMk/>
            <pc:sldMk cId="2739887221" sldId="3684"/>
            <ac:spMk id="14" creationId="{758CEF8A-0DD6-4C70-B271-58FA3F0CB220}"/>
          </ac:spMkLst>
        </pc:spChg>
        <pc:spChg chg="mod">
          <ac:chgData name="Celes Emilio Sia" userId="b995eda8-0902-422d-b314-e2c6d637af89" providerId="ADAL" clId="{F8AED885-88CB-4B23-BE05-3D808CA0887B}" dt="2020-06-17T00:16:12.146" v="3147" actId="14100"/>
          <ac:spMkLst>
            <pc:docMk/>
            <pc:sldMk cId="2739887221" sldId="3684"/>
            <ac:spMk id="15" creationId="{9AFC4995-F57B-4FCB-A2DE-35C491E83F3F}"/>
          </ac:spMkLst>
        </pc:spChg>
        <pc:spChg chg="del mod">
          <ac:chgData name="Celes Emilio Sia" userId="b995eda8-0902-422d-b314-e2c6d637af89" providerId="ADAL" clId="{F8AED885-88CB-4B23-BE05-3D808CA0887B}" dt="2020-06-17T00:16:35.934" v="3154" actId="478"/>
          <ac:spMkLst>
            <pc:docMk/>
            <pc:sldMk cId="2739887221" sldId="3684"/>
            <ac:spMk id="17" creationId="{C0E8B457-A752-4E06-9126-EE79104B3373}"/>
          </ac:spMkLst>
        </pc:spChg>
        <pc:picChg chg="del">
          <ac:chgData name="Celes Emilio Sia" userId="b995eda8-0902-422d-b314-e2c6d637af89" providerId="ADAL" clId="{F8AED885-88CB-4B23-BE05-3D808CA0887B}" dt="2020-06-17T00:15:26.463" v="2991" actId="478"/>
          <ac:picMkLst>
            <pc:docMk/>
            <pc:sldMk cId="2739887221" sldId="3684"/>
            <ac:picMk id="2" creationId="{00000000-0000-0000-0000-000000000000}"/>
          </ac:picMkLst>
        </pc:picChg>
        <pc:picChg chg="add mod">
          <ac:chgData name="Celes Emilio Sia" userId="b995eda8-0902-422d-b314-e2c6d637af89" providerId="ADAL" clId="{F8AED885-88CB-4B23-BE05-3D808CA0887B}" dt="2020-06-17T00:16:06.223" v="3145" actId="1076"/>
          <ac:picMkLst>
            <pc:docMk/>
            <pc:sldMk cId="2739887221" sldId="3684"/>
            <ac:picMk id="11" creationId="{91F2862E-1ACB-431F-9DFC-28D7DF26B79D}"/>
          </ac:picMkLst>
        </pc:picChg>
        <pc:picChg chg="mod">
          <ac:chgData name="Celes Emilio Sia" userId="b995eda8-0902-422d-b314-e2c6d637af89" providerId="ADAL" clId="{F8AED885-88CB-4B23-BE05-3D808CA0887B}" dt="2020-06-17T00:15:49.778" v="3062" actId="1038"/>
          <ac:picMkLst>
            <pc:docMk/>
            <pc:sldMk cId="2739887221" sldId="3684"/>
            <ac:picMk id="12" creationId="{C9609196-B7B3-468A-9ECC-1E185457A345}"/>
          </ac:picMkLst>
        </pc:picChg>
      </pc:sldChg>
      <pc:sldChg chg="addSp delSp modSp add mod">
        <pc:chgData name="Celes Emilio Sia" userId="b995eda8-0902-422d-b314-e2c6d637af89" providerId="ADAL" clId="{F8AED885-88CB-4B23-BE05-3D808CA0887B}" dt="2020-06-17T00:18:59.360" v="3185" actId="1076"/>
        <pc:sldMkLst>
          <pc:docMk/>
          <pc:sldMk cId="2840550539" sldId="3685"/>
        </pc:sldMkLst>
        <pc:spChg chg="mod">
          <ac:chgData name="Celes Emilio Sia" userId="b995eda8-0902-422d-b314-e2c6d637af89" providerId="ADAL" clId="{F8AED885-88CB-4B23-BE05-3D808CA0887B}" dt="2020-06-17T00:18:43.590" v="3181" actId="20577"/>
          <ac:spMkLst>
            <pc:docMk/>
            <pc:sldMk cId="2840550539" sldId="3685"/>
            <ac:spMk id="7" creationId="{54E0A79B-620B-4DB1-B14D-78AE1861EE73}"/>
          </ac:spMkLst>
        </pc:spChg>
        <pc:picChg chg="add mod">
          <ac:chgData name="Celes Emilio Sia" userId="b995eda8-0902-422d-b314-e2c6d637af89" providerId="ADAL" clId="{F8AED885-88CB-4B23-BE05-3D808CA0887B}" dt="2020-06-17T00:18:59.360" v="3185" actId="1076"/>
          <ac:picMkLst>
            <pc:docMk/>
            <pc:sldMk cId="2840550539" sldId="3685"/>
            <ac:picMk id="11" creationId="{DCDA992E-BF2A-49E3-B4AE-E6A52E16D218}"/>
          </ac:picMkLst>
        </pc:picChg>
        <pc:picChg chg="del">
          <ac:chgData name="Celes Emilio Sia" userId="b995eda8-0902-422d-b314-e2c6d637af89" providerId="ADAL" clId="{F8AED885-88CB-4B23-BE05-3D808CA0887B}" dt="2020-06-17T00:18:45.206" v="3182" actId="478"/>
          <ac:picMkLst>
            <pc:docMk/>
            <pc:sldMk cId="2840550539" sldId="3685"/>
            <ac:picMk id="15" creationId="{5F8A7AB4-ECFB-407A-8AB1-69EE0DA55D01}"/>
          </ac:picMkLst>
        </pc:picChg>
      </pc:sldChg>
      <pc:sldChg chg="addSp delSp modSp add mod">
        <pc:chgData name="Celes Emilio Sia" userId="b995eda8-0902-422d-b314-e2c6d637af89" providerId="ADAL" clId="{F8AED885-88CB-4B23-BE05-3D808CA0887B}" dt="2020-06-17T00:19:38.423" v="3217" actId="1076"/>
        <pc:sldMkLst>
          <pc:docMk/>
          <pc:sldMk cId="4214122038" sldId="3686"/>
        </pc:sldMkLst>
        <pc:spChg chg="mod">
          <ac:chgData name="Celes Emilio Sia" userId="b995eda8-0902-422d-b314-e2c6d637af89" providerId="ADAL" clId="{F8AED885-88CB-4B23-BE05-3D808CA0887B}" dt="2020-06-17T00:19:21.962" v="3213" actId="20577"/>
          <ac:spMkLst>
            <pc:docMk/>
            <pc:sldMk cId="4214122038" sldId="3686"/>
            <ac:spMk id="7" creationId="{54E0A79B-620B-4DB1-B14D-78AE1861EE73}"/>
          </ac:spMkLst>
        </pc:spChg>
        <pc:picChg chg="del">
          <ac:chgData name="Celes Emilio Sia" userId="b995eda8-0902-422d-b314-e2c6d637af89" providerId="ADAL" clId="{F8AED885-88CB-4B23-BE05-3D808CA0887B}" dt="2020-06-17T00:19:23.285" v="3214" actId="478"/>
          <ac:picMkLst>
            <pc:docMk/>
            <pc:sldMk cId="4214122038" sldId="3686"/>
            <ac:picMk id="11" creationId="{DCDA992E-BF2A-49E3-B4AE-E6A52E16D218}"/>
          </ac:picMkLst>
        </pc:picChg>
        <pc:picChg chg="add mod">
          <ac:chgData name="Celes Emilio Sia" userId="b995eda8-0902-422d-b314-e2c6d637af89" providerId="ADAL" clId="{F8AED885-88CB-4B23-BE05-3D808CA0887B}" dt="2020-06-17T00:19:38.423" v="3217" actId="1076"/>
          <ac:picMkLst>
            <pc:docMk/>
            <pc:sldMk cId="4214122038" sldId="3686"/>
            <ac:picMk id="15" creationId="{97A30257-A52C-424C-BA02-A30C7D4E4171}"/>
          </ac:picMkLst>
        </pc:picChg>
      </pc:sldChg>
      <pc:sldChg chg="addSp delSp modSp add mod">
        <pc:chgData name="Celes Emilio Sia" userId="b995eda8-0902-422d-b314-e2c6d637af89" providerId="ADAL" clId="{F8AED885-88CB-4B23-BE05-3D808CA0887B}" dt="2020-06-17T00:20:41.127" v="3251" actId="1076"/>
        <pc:sldMkLst>
          <pc:docMk/>
          <pc:sldMk cId="3001789165" sldId="3687"/>
        </pc:sldMkLst>
        <pc:spChg chg="mod">
          <ac:chgData name="Celes Emilio Sia" userId="b995eda8-0902-422d-b314-e2c6d637af89" providerId="ADAL" clId="{F8AED885-88CB-4B23-BE05-3D808CA0887B}" dt="2020-06-17T00:20:29.164" v="3247" actId="20577"/>
          <ac:spMkLst>
            <pc:docMk/>
            <pc:sldMk cId="3001789165" sldId="3687"/>
            <ac:spMk id="15" creationId="{A7BFEF70-10F9-490A-AF87-34D42EB219C3}"/>
          </ac:spMkLst>
        </pc:spChg>
        <pc:picChg chg="del">
          <ac:chgData name="Celes Emilio Sia" userId="b995eda8-0902-422d-b314-e2c6d637af89" providerId="ADAL" clId="{F8AED885-88CB-4B23-BE05-3D808CA0887B}" dt="2020-06-17T00:20:30.967" v="3248" actId="478"/>
          <ac:picMkLst>
            <pc:docMk/>
            <pc:sldMk cId="3001789165" sldId="3687"/>
            <ac:picMk id="10" creationId="{81C43ACB-FC8F-4D14-A680-8B741EB3DC5E}"/>
          </ac:picMkLst>
        </pc:picChg>
        <pc:picChg chg="add mod">
          <ac:chgData name="Celes Emilio Sia" userId="b995eda8-0902-422d-b314-e2c6d637af89" providerId="ADAL" clId="{F8AED885-88CB-4B23-BE05-3D808CA0887B}" dt="2020-06-17T00:20:41.127" v="3251" actId="1076"/>
          <ac:picMkLst>
            <pc:docMk/>
            <pc:sldMk cId="3001789165" sldId="3687"/>
            <ac:picMk id="11" creationId="{6FB044E8-B6EE-4635-9BB4-F63C6BA12C83}"/>
          </ac:picMkLst>
        </pc:picChg>
      </pc:sldChg>
      <pc:sldChg chg="addSp delSp modSp add mod">
        <pc:chgData name="Celes Emilio Sia" userId="b995eda8-0902-422d-b314-e2c6d637af89" providerId="ADAL" clId="{F8AED885-88CB-4B23-BE05-3D808CA0887B}" dt="2020-06-17T00:21:33.758" v="3271" actId="1076"/>
        <pc:sldMkLst>
          <pc:docMk/>
          <pc:sldMk cId="4016163887" sldId="3688"/>
        </pc:sldMkLst>
        <pc:spChg chg="mod">
          <ac:chgData name="Celes Emilio Sia" userId="b995eda8-0902-422d-b314-e2c6d637af89" providerId="ADAL" clId="{F8AED885-88CB-4B23-BE05-3D808CA0887B}" dt="2020-06-17T00:21:20.325" v="3267" actId="20577"/>
          <ac:spMkLst>
            <pc:docMk/>
            <pc:sldMk cId="4016163887" sldId="3688"/>
            <ac:spMk id="14" creationId="{81F46683-6BA5-411B-8E4E-EFDA18D7FB46}"/>
          </ac:spMkLst>
        </pc:spChg>
        <pc:picChg chg="add mod">
          <ac:chgData name="Celes Emilio Sia" userId="b995eda8-0902-422d-b314-e2c6d637af89" providerId="ADAL" clId="{F8AED885-88CB-4B23-BE05-3D808CA0887B}" dt="2020-06-17T00:21:33.758" v="3271" actId="1076"/>
          <ac:picMkLst>
            <pc:docMk/>
            <pc:sldMk cId="4016163887" sldId="3688"/>
            <ac:picMk id="11" creationId="{5DBA271D-491D-42AD-9212-CD5E4240BE4B}"/>
          </ac:picMkLst>
        </pc:picChg>
        <pc:picChg chg="del">
          <ac:chgData name="Celes Emilio Sia" userId="b995eda8-0902-422d-b314-e2c6d637af89" providerId="ADAL" clId="{F8AED885-88CB-4B23-BE05-3D808CA0887B}" dt="2020-06-17T00:21:26.166" v="3268" actId="478"/>
          <ac:picMkLst>
            <pc:docMk/>
            <pc:sldMk cId="4016163887" sldId="3688"/>
            <ac:picMk id="17" creationId="{B0C78960-2CAD-4988-A776-F75503407F26}"/>
          </ac:picMkLst>
        </pc:picChg>
      </pc:sldChg>
      <pc:sldChg chg="addSp delSp modSp add mod">
        <pc:chgData name="Celes Emilio Sia" userId="b995eda8-0902-422d-b314-e2c6d637af89" providerId="ADAL" clId="{F8AED885-88CB-4B23-BE05-3D808CA0887B}" dt="2020-06-17T00:22:23.485" v="3293" actId="1076"/>
        <pc:sldMkLst>
          <pc:docMk/>
          <pc:sldMk cId="2551698430" sldId="3689"/>
        </pc:sldMkLst>
        <pc:spChg chg="mod">
          <ac:chgData name="Celes Emilio Sia" userId="b995eda8-0902-422d-b314-e2c6d637af89" providerId="ADAL" clId="{F8AED885-88CB-4B23-BE05-3D808CA0887B}" dt="2020-06-17T00:22:11.048" v="3289" actId="20577"/>
          <ac:spMkLst>
            <pc:docMk/>
            <pc:sldMk cId="2551698430" sldId="3689"/>
            <ac:spMk id="13" creationId="{7F18B05A-330C-4C8F-97ED-00AC5DC65596}"/>
          </ac:spMkLst>
        </pc:spChg>
        <pc:picChg chg="del">
          <ac:chgData name="Celes Emilio Sia" userId="b995eda8-0902-422d-b314-e2c6d637af89" providerId="ADAL" clId="{F8AED885-88CB-4B23-BE05-3D808CA0887B}" dt="2020-06-17T00:22:12.509" v="3290" actId="478"/>
          <ac:picMkLst>
            <pc:docMk/>
            <pc:sldMk cId="2551698430" sldId="3689"/>
            <ac:picMk id="9" creationId="{0EDEAEF6-012A-40F5-85F2-99C71070B796}"/>
          </ac:picMkLst>
        </pc:picChg>
        <pc:picChg chg="add mod">
          <ac:chgData name="Celes Emilio Sia" userId="b995eda8-0902-422d-b314-e2c6d637af89" providerId="ADAL" clId="{F8AED885-88CB-4B23-BE05-3D808CA0887B}" dt="2020-06-17T00:22:23.485" v="3293" actId="1076"/>
          <ac:picMkLst>
            <pc:docMk/>
            <pc:sldMk cId="2551698430" sldId="3689"/>
            <ac:picMk id="11" creationId="{D334BD79-3020-4E93-92E7-248CC66DE9F4}"/>
          </ac:picMkLst>
        </pc:picChg>
      </pc:sldChg>
      <pc:sldChg chg="addSp delSp modSp add mod">
        <pc:chgData name="Celes Emilio Sia" userId="b995eda8-0902-422d-b314-e2c6d637af89" providerId="ADAL" clId="{F8AED885-88CB-4B23-BE05-3D808CA0887B}" dt="2020-06-17T00:23:09.091" v="3316" actId="1076"/>
        <pc:sldMkLst>
          <pc:docMk/>
          <pc:sldMk cId="2814703872" sldId="3690"/>
        </pc:sldMkLst>
        <pc:spChg chg="mod">
          <ac:chgData name="Celes Emilio Sia" userId="b995eda8-0902-422d-b314-e2c6d637af89" providerId="ADAL" clId="{F8AED885-88CB-4B23-BE05-3D808CA0887B}" dt="2020-06-17T00:22:56.547" v="3312" actId="20577"/>
          <ac:spMkLst>
            <pc:docMk/>
            <pc:sldMk cId="2814703872" sldId="3690"/>
            <ac:spMk id="7" creationId="{54E0A79B-620B-4DB1-B14D-78AE1861EE73}"/>
          </ac:spMkLst>
        </pc:spChg>
        <pc:picChg chg="add mod">
          <ac:chgData name="Celes Emilio Sia" userId="b995eda8-0902-422d-b314-e2c6d637af89" providerId="ADAL" clId="{F8AED885-88CB-4B23-BE05-3D808CA0887B}" dt="2020-06-17T00:23:09.091" v="3316" actId="1076"/>
          <ac:picMkLst>
            <pc:docMk/>
            <pc:sldMk cId="2814703872" sldId="3690"/>
            <ac:picMk id="11" creationId="{A836CA7D-71B1-48A6-8182-9FA03C670848}"/>
          </ac:picMkLst>
        </pc:picChg>
        <pc:picChg chg="del">
          <ac:chgData name="Celes Emilio Sia" userId="b995eda8-0902-422d-b314-e2c6d637af89" providerId="ADAL" clId="{F8AED885-88CB-4B23-BE05-3D808CA0887B}" dt="2020-06-17T00:22:57.925" v="3313" actId="478"/>
          <ac:picMkLst>
            <pc:docMk/>
            <pc:sldMk cId="2814703872" sldId="3690"/>
            <ac:picMk id="15" creationId="{5F8A7AB4-ECFB-407A-8AB1-69EE0DA55D01}"/>
          </ac:picMkLst>
        </pc:picChg>
      </pc:sldChg>
      <pc:sldChg chg="addSp delSp modSp add mod">
        <pc:chgData name="Celes Emilio Sia" userId="b995eda8-0902-422d-b314-e2c6d637af89" providerId="ADAL" clId="{F8AED885-88CB-4B23-BE05-3D808CA0887B}" dt="2020-06-17T00:24:34.071" v="3343" actId="207"/>
        <pc:sldMkLst>
          <pc:docMk/>
          <pc:sldMk cId="1042889330" sldId="3691"/>
        </pc:sldMkLst>
        <pc:spChg chg="mod">
          <ac:chgData name="Celes Emilio Sia" userId="b995eda8-0902-422d-b314-e2c6d637af89" providerId="ADAL" clId="{F8AED885-88CB-4B23-BE05-3D808CA0887B}" dt="2020-06-17T00:23:36.945" v="3329" actId="20577"/>
          <ac:spMkLst>
            <pc:docMk/>
            <pc:sldMk cId="1042889330" sldId="3691"/>
            <ac:spMk id="7" creationId="{54E0A79B-620B-4DB1-B14D-78AE1861EE73}"/>
          </ac:spMkLst>
        </pc:spChg>
        <pc:spChg chg="mod">
          <ac:chgData name="Celes Emilio Sia" userId="b995eda8-0902-422d-b314-e2c6d637af89" providerId="ADAL" clId="{F8AED885-88CB-4B23-BE05-3D808CA0887B}" dt="2020-06-17T00:24:31.003" v="3342" actId="207"/>
          <ac:spMkLst>
            <pc:docMk/>
            <pc:sldMk cId="1042889330" sldId="3691"/>
            <ac:spMk id="8" creationId="{13F3EF37-DAF3-4D14-9E93-A17684D06CBD}"/>
          </ac:spMkLst>
        </pc:spChg>
        <pc:spChg chg="mod">
          <ac:chgData name="Celes Emilio Sia" userId="b995eda8-0902-422d-b314-e2c6d637af89" providerId="ADAL" clId="{F8AED885-88CB-4B23-BE05-3D808CA0887B}" dt="2020-06-17T00:24:34.071" v="3343" actId="207"/>
          <ac:spMkLst>
            <pc:docMk/>
            <pc:sldMk cId="1042889330" sldId="3691"/>
            <ac:spMk id="13" creationId="{FFB0230F-3A92-41D5-A6D7-225BB474CDA0}"/>
          </ac:spMkLst>
        </pc:spChg>
        <pc:spChg chg="del">
          <ac:chgData name="Celes Emilio Sia" userId="b995eda8-0902-422d-b314-e2c6d637af89" providerId="ADAL" clId="{F8AED885-88CB-4B23-BE05-3D808CA0887B}" dt="2020-06-17T00:24:04.939" v="3336" actId="478"/>
          <ac:spMkLst>
            <pc:docMk/>
            <pc:sldMk cId="1042889330" sldId="3691"/>
            <ac:spMk id="17" creationId="{5871C158-F0DE-4B94-A1D1-9E1D455DC4F4}"/>
          </ac:spMkLst>
        </pc:spChg>
        <pc:picChg chg="del">
          <ac:chgData name="Celes Emilio Sia" userId="b995eda8-0902-422d-b314-e2c6d637af89" providerId="ADAL" clId="{F8AED885-88CB-4B23-BE05-3D808CA0887B}" dt="2020-06-17T00:23:38.468" v="3330" actId="478"/>
          <ac:picMkLst>
            <pc:docMk/>
            <pc:sldMk cId="1042889330" sldId="3691"/>
            <ac:picMk id="11" creationId="{A836CA7D-71B1-48A6-8182-9FA03C670848}"/>
          </ac:picMkLst>
        </pc:picChg>
        <pc:picChg chg="add mod">
          <ac:chgData name="Celes Emilio Sia" userId="b995eda8-0902-422d-b314-e2c6d637af89" providerId="ADAL" clId="{F8AED885-88CB-4B23-BE05-3D808CA0887B}" dt="2020-06-17T00:23:58.001" v="3334" actId="1035"/>
          <ac:picMkLst>
            <pc:docMk/>
            <pc:sldMk cId="1042889330" sldId="3691"/>
            <ac:picMk id="15" creationId="{EBD21B2B-CA55-43EF-AFF1-4445179ACC48}"/>
          </ac:picMkLst>
        </pc:picChg>
      </pc:sldChg>
      <pc:sldChg chg="addSp delSp modSp add mod">
        <pc:chgData name="Celes Emilio Sia" userId="b995eda8-0902-422d-b314-e2c6d637af89" providerId="ADAL" clId="{F8AED885-88CB-4B23-BE05-3D808CA0887B}" dt="2020-06-17T00:25:20.520" v="3366" actId="1076"/>
        <pc:sldMkLst>
          <pc:docMk/>
          <pc:sldMk cId="69908763" sldId="3692"/>
        </pc:sldMkLst>
        <pc:spChg chg="mod">
          <ac:chgData name="Celes Emilio Sia" userId="b995eda8-0902-422d-b314-e2c6d637af89" providerId="ADAL" clId="{F8AED885-88CB-4B23-BE05-3D808CA0887B}" dt="2020-06-17T00:25:07.396" v="3362" actId="20577"/>
          <ac:spMkLst>
            <pc:docMk/>
            <pc:sldMk cId="69908763" sldId="3692"/>
            <ac:spMk id="14" creationId="{81F46683-6BA5-411B-8E4E-EFDA18D7FB46}"/>
          </ac:spMkLst>
        </pc:spChg>
        <pc:picChg chg="add mod">
          <ac:chgData name="Celes Emilio Sia" userId="b995eda8-0902-422d-b314-e2c6d637af89" providerId="ADAL" clId="{F8AED885-88CB-4B23-BE05-3D808CA0887B}" dt="2020-06-17T00:25:20.520" v="3366" actId="1076"/>
          <ac:picMkLst>
            <pc:docMk/>
            <pc:sldMk cId="69908763" sldId="3692"/>
            <ac:picMk id="11" creationId="{625AAD44-2A31-4A38-9F75-B879E88D5939}"/>
          </ac:picMkLst>
        </pc:picChg>
        <pc:picChg chg="del">
          <ac:chgData name="Celes Emilio Sia" userId="b995eda8-0902-422d-b314-e2c6d637af89" providerId="ADAL" clId="{F8AED885-88CB-4B23-BE05-3D808CA0887B}" dt="2020-06-17T00:25:08.776" v="3363" actId="478"/>
          <ac:picMkLst>
            <pc:docMk/>
            <pc:sldMk cId="69908763" sldId="3692"/>
            <ac:picMk id="17" creationId="{B0C78960-2CAD-4988-A776-F75503407F26}"/>
          </ac:picMkLst>
        </pc:picChg>
      </pc:sldChg>
      <pc:sldChg chg="addSp delSp modSp add mod ord">
        <pc:chgData name="Celes Emilio Sia" userId="b995eda8-0902-422d-b314-e2c6d637af89" providerId="ADAL" clId="{F8AED885-88CB-4B23-BE05-3D808CA0887B}" dt="2020-06-17T00:27:24.653" v="3443" actId="688"/>
        <pc:sldMkLst>
          <pc:docMk/>
          <pc:sldMk cId="1000589731" sldId="3693"/>
        </pc:sldMkLst>
        <pc:spChg chg="add mod">
          <ac:chgData name="Celes Emilio Sia" userId="b995eda8-0902-422d-b314-e2c6d637af89" providerId="ADAL" clId="{F8AED885-88CB-4B23-BE05-3D808CA0887B}" dt="2020-06-17T00:27:24.653" v="3443" actId="688"/>
          <ac:spMkLst>
            <pc:docMk/>
            <pc:sldMk cId="1000589731" sldId="3693"/>
            <ac:spMk id="3" creationId="{222E8E30-1CED-4374-BF9F-C11A26202AB3}"/>
          </ac:spMkLst>
        </pc:spChg>
        <pc:spChg chg="mod">
          <ac:chgData name="Celes Emilio Sia" userId="b995eda8-0902-422d-b314-e2c6d637af89" providerId="ADAL" clId="{F8AED885-88CB-4B23-BE05-3D808CA0887B}" dt="2020-06-17T00:25:51.504" v="3389" actId="1076"/>
          <ac:spMkLst>
            <pc:docMk/>
            <pc:sldMk cId="1000589731" sldId="3693"/>
            <ac:spMk id="9" creationId="{B3886D29-1FA3-4E97-862A-78613D0A84A8}"/>
          </ac:spMkLst>
        </pc:spChg>
        <pc:spChg chg="del">
          <ac:chgData name="Celes Emilio Sia" userId="b995eda8-0902-422d-b314-e2c6d637af89" providerId="ADAL" clId="{F8AED885-88CB-4B23-BE05-3D808CA0887B}" dt="2020-06-17T00:27:13.817" v="3435" actId="478"/>
          <ac:spMkLst>
            <pc:docMk/>
            <pc:sldMk cId="1000589731" sldId="3693"/>
            <ac:spMk id="14" creationId="{758CEF8A-0DD6-4C70-B271-58FA3F0CB220}"/>
          </ac:spMkLst>
        </pc:spChg>
        <pc:spChg chg="mod">
          <ac:chgData name="Celes Emilio Sia" userId="b995eda8-0902-422d-b314-e2c6d637af89" providerId="ADAL" clId="{F8AED885-88CB-4B23-BE05-3D808CA0887B}" dt="2020-06-17T00:26:40.787" v="3420" actId="14100"/>
          <ac:spMkLst>
            <pc:docMk/>
            <pc:sldMk cId="1000589731" sldId="3693"/>
            <ac:spMk id="15" creationId="{9AFC4995-F57B-4FCB-A2DE-35C491E83F3F}"/>
          </ac:spMkLst>
        </pc:spChg>
        <pc:spChg chg="add mod">
          <ac:chgData name="Celes Emilio Sia" userId="b995eda8-0902-422d-b314-e2c6d637af89" providerId="ADAL" clId="{F8AED885-88CB-4B23-BE05-3D808CA0887B}" dt="2020-06-17T00:27:18.769" v="3440" actId="1037"/>
          <ac:spMkLst>
            <pc:docMk/>
            <pc:sldMk cId="1000589731" sldId="3693"/>
            <ac:spMk id="16" creationId="{8C08E4BE-3087-46E0-90CC-4DD7C643E16A}"/>
          </ac:spMkLst>
        </pc:spChg>
        <pc:picChg chg="del">
          <ac:chgData name="Celes Emilio Sia" userId="b995eda8-0902-422d-b314-e2c6d637af89" providerId="ADAL" clId="{F8AED885-88CB-4B23-BE05-3D808CA0887B}" dt="2020-06-17T00:25:52.951" v="3390" actId="478"/>
          <ac:picMkLst>
            <pc:docMk/>
            <pc:sldMk cId="1000589731" sldId="3693"/>
            <ac:picMk id="2" creationId="{00000000-0000-0000-0000-000000000000}"/>
          </ac:picMkLst>
        </pc:picChg>
        <pc:picChg chg="add mod">
          <ac:chgData name="Celes Emilio Sia" userId="b995eda8-0902-422d-b314-e2c6d637af89" providerId="ADAL" clId="{F8AED885-88CB-4B23-BE05-3D808CA0887B}" dt="2020-06-17T00:26:11.279" v="3412" actId="1038"/>
          <ac:picMkLst>
            <pc:docMk/>
            <pc:sldMk cId="1000589731" sldId="3693"/>
            <ac:picMk id="11" creationId="{0A6D0A6C-0C60-4D32-BC97-0C68BC164170}"/>
          </ac:picMkLst>
        </pc:picChg>
        <pc:picChg chg="add mod">
          <ac:chgData name="Celes Emilio Sia" userId="b995eda8-0902-422d-b314-e2c6d637af89" providerId="ADAL" clId="{F8AED885-88CB-4B23-BE05-3D808CA0887B}" dt="2020-06-17T00:27:18.769" v="3440" actId="1037"/>
          <ac:picMkLst>
            <pc:docMk/>
            <pc:sldMk cId="1000589731" sldId="3693"/>
            <ac:picMk id="18" creationId="{1380994D-DAF1-4B5B-B18D-4E0F522D0538}"/>
          </ac:picMkLst>
        </pc:picChg>
      </pc:sldChg>
      <pc:sldChg chg="addSp delSp modSp add mod">
        <pc:chgData name="Celes Emilio Sia" userId="b995eda8-0902-422d-b314-e2c6d637af89" providerId="ADAL" clId="{F8AED885-88CB-4B23-BE05-3D808CA0887B}" dt="2020-06-17T00:28:36.166" v="3481" actId="1076"/>
        <pc:sldMkLst>
          <pc:docMk/>
          <pc:sldMk cId="40913278" sldId="3694"/>
        </pc:sldMkLst>
        <pc:spChg chg="mod">
          <ac:chgData name="Celes Emilio Sia" userId="b995eda8-0902-422d-b314-e2c6d637af89" providerId="ADAL" clId="{F8AED885-88CB-4B23-BE05-3D808CA0887B}" dt="2020-06-17T00:28:06.044" v="3475" actId="27636"/>
          <ac:spMkLst>
            <pc:docMk/>
            <pc:sldMk cId="40913278" sldId="3694"/>
            <ac:spMk id="9" creationId="{B3886D29-1FA3-4E97-862A-78613D0A84A8}"/>
          </ac:spMkLst>
        </pc:spChg>
        <pc:picChg chg="del">
          <ac:chgData name="Celes Emilio Sia" userId="b995eda8-0902-422d-b314-e2c6d637af89" providerId="ADAL" clId="{F8AED885-88CB-4B23-BE05-3D808CA0887B}" dt="2020-06-17T00:28:10.645" v="3476" actId="478"/>
          <ac:picMkLst>
            <pc:docMk/>
            <pc:sldMk cId="40913278" sldId="3694"/>
            <ac:picMk id="11" creationId="{0A6D0A6C-0C60-4D32-BC97-0C68BC164170}"/>
          </ac:picMkLst>
        </pc:picChg>
        <pc:picChg chg="add mod">
          <ac:chgData name="Celes Emilio Sia" userId="b995eda8-0902-422d-b314-e2c6d637af89" providerId="ADAL" clId="{F8AED885-88CB-4B23-BE05-3D808CA0887B}" dt="2020-06-17T00:28:18.485" v="3478" actId="1076"/>
          <ac:picMkLst>
            <pc:docMk/>
            <pc:sldMk cId="40913278" sldId="3694"/>
            <ac:picMk id="14" creationId="{F76869EC-42BE-48CA-9E9A-17E74D474BDD}"/>
          </ac:picMkLst>
        </pc:picChg>
        <pc:picChg chg="del">
          <ac:chgData name="Celes Emilio Sia" userId="b995eda8-0902-422d-b314-e2c6d637af89" providerId="ADAL" clId="{F8AED885-88CB-4B23-BE05-3D808CA0887B}" dt="2020-06-17T00:28:19.693" v="3479" actId="478"/>
          <ac:picMkLst>
            <pc:docMk/>
            <pc:sldMk cId="40913278" sldId="3694"/>
            <ac:picMk id="18" creationId="{1380994D-DAF1-4B5B-B18D-4E0F522D0538}"/>
          </ac:picMkLst>
        </pc:picChg>
        <pc:picChg chg="add mod">
          <ac:chgData name="Celes Emilio Sia" userId="b995eda8-0902-422d-b314-e2c6d637af89" providerId="ADAL" clId="{F8AED885-88CB-4B23-BE05-3D808CA0887B}" dt="2020-06-17T00:28:36.166" v="3481" actId="1076"/>
          <ac:picMkLst>
            <pc:docMk/>
            <pc:sldMk cId="40913278" sldId="3694"/>
            <ac:picMk id="19" creationId="{DB726E6E-73A2-42B9-ADC5-035A1EEC5EA1}"/>
          </ac:picMkLst>
        </pc:picChg>
      </pc:sldChg>
      <pc:sldChg chg="add del ord">
        <pc:chgData name="Celes Emilio Sia" userId="b995eda8-0902-422d-b314-e2c6d637af89" providerId="ADAL" clId="{F8AED885-88CB-4B23-BE05-3D808CA0887B}" dt="2020-06-17T00:27:49.296" v="3448" actId="47"/>
        <pc:sldMkLst>
          <pc:docMk/>
          <pc:sldMk cId="1472845633" sldId="3694"/>
        </pc:sldMkLst>
      </pc:sldChg>
      <pc:sldChg chg="addSp delSp modSp add mod ord">
        <pc:chgData name="Celes Emilio Sia" userId="b995eda8-0902-422d-b314-e2c6d637af89" providerId="ADAL" clId="{F8AED885-88CB-4B23-BE05-3D808CA0887B}" dt="2020-06-17T00:29:38.038" v="3530" actId="1037"/>
        <pc:sldMkLst>
          <pc:docMk/>
          <pc:sldMk cId="2957774048" sldId="3695"/>
        </pc:sldMkLst>
        <pc:spChg chg="mod">
          <ac:chgData name="Celes Emilio Sia" userId="b995eda8-0902-422d-b314-e2c6d637af89" providerId="ADAL" clId="{F8AED885-88CB-4B23-BE05-3D808CA0887B}" dt="2020-06-17T00:29:23.464" v="3525" actId="1076"/>
          <ac:spMkLst>
            <pc:docMk/>
            <pc:sldMk cId="2957774048" sldId="3695"/>
            <ac:spMk id="13" creationId="{7F18B05A-330C-4C8F-97ED-00AC5DC65596}"/>
          </ac:spMkLst>
        </pc:spChg>
        <pc:picChg chg="del">
          <ac:chgData name="Celes Emilio Sia" userId="b995eda8-0902-422d-b314-e2c6d637af89" providerId="ADAL" clId="{F8AED885-88CB-4B23-BE05-3D808CA0887B}" dt="2020-06-17T00:29:24.343" v="3526" actId="478"/>
          <ac:picMkLst>
            <pc:docMk/>
            <pc:sldMk cId="2957774048" sldId="3695"/>
            <ac:picMk id="9" creationId="{0EDEAEF6-012A-40F5-85F2-99C71070B796}"/>
          </ac:picMkLst>
        </pc:picChg>
        <pc:picChg chg="add mod">
          <ac:chgData name="Celes Emilio Sia" userId="b995eda8-0902-422d-b314-e2c6d637af89" providerId="ADAL" clId="{F8AED885-88CB-4B23-BE05-3D808CA0887B}" dt="2020-06-17T00:29:38.038" v="3530" actId="1037"/>
          <ac:picMkLst>
            <pc:docMk/>
            <pc:sldMk cId="2957774048" sldId="3695"/>
            <ac:picMk id="11" creationId="{55B74C95-FC30-4011-B3B8-80A742F6FCC1}"/>
          </ac:picMkLst>
        </pc:picChg>
      </pc:sldChg>
      <pc:sldChg chg="addSp delSp modSp add mod">
        <pc:chgData name="Celes Emilio Sia" userId="b995eda8-0902-422d-b314-e2c6d637af89" providerId="ADAL" clId="{F8AED885-88CB-4B23-BE05-3D808CA0887B}" dt="2020-06-17T00:30:33.605" v="3552" actId="1076"/>
        <pc:sldMkLst>
          <pc:docMk/>
          <pc:sldMk cId="2150336197" sldId="3696"/>
        </pc:sldMkLst>
        <pc:spChg chg="mod">
          <ac:chgData name="Celes Emilio Sia" userId="b995eda8-0902-422d-b314-e2c6d637af89" providerId="ADAL" clId="{F8AED885-88CB-4B23-BE05-3D808CA0887B}" dt="2020-06-17T00:30:17.810" v="3548" actId="20577"/>
          <ac:spMkLst>
            <pc:docMk/>
            <pc:sldMk cId="2150336197" sldId="3696"/>
            <ac:spMk id="7" creationId="{54E0A79B-620B-4DB1-B14D-78AE1861EE73}"/>
          </ac:spMkLst>
        </pc:spChg>
        <pc:picChg chg="del">
          <ac:chgData name="Celes Emilio Sia" userId="b995eda8-0902-422d-b314-e2c6d637af89" providerId="ADAL" clId="{F8AED885-88CB-4B23-BE05-3D808CA0887B}" dt="2020-06-17T00:30:18.933" v="3549" actId="478"/>
          <ac:picMkLst>
            <pc:docMk/>
            <pc:sldMk cId="2150336197" sldId="3696"/>
            <ac:picMk id="11" creationId="{50F37102-A744-46DD-B675-757EA71D0901}"/>
          </ac:picMkLst>
        </pc:picChg>
        <pc:picChg chg="add mod">
          <ac:chgData name="Celes Emilio Sia" userId="b995eda8-0902-422d-b314-e2c6d637af89" providerId="ADAL" clId="{F8AED885-88CB-4B23-BE05-3D808CA0887B}" dt="2020-06-17T00:30:33.605" v="3552" actId="1076"/>
          <ac:picMkLst>
            <pc:docMk/>
            <pc:sldMk cId="2150336197" sldId="3696"/>
            <ac:picMk id="15" creationId="{B48F97C6-C4A5-4187-BE26-5316348CD665}"/>
          </ac:picMkLst>
        </pc:picChg>
      </pc:sldChg>
      <pc:sldChg chg="addSp delSp modSp add mod">
        <pc:chgData name="Celes Emilio Sia" userId="b995eda8-0902-422d-b314-e2c6d637af89" providerId="ADAL" clId="{F8AED885-88CB-4B23-BE05-3D808CA0887B}" dt="2020-06-17T00:31:16.516" v="3560" actId="166"/>
        <pc:sldMkLst>
          <pc:docMk/>
          <pc:sldMk cId="1204512160" sldId="3697"/>
        </pc:sldMkLst>
        <pc:picChg chg="del">
          <ac:chgData name="Celes Emilio Sia" userId="b995eda8-0902-422d-b314-e2c6d637af89" providerId="ADAL" clId="{F8AED885-88CB-4B23-BE05-3D808CA0887B}" dt="2020-06-17T00:31:13.157" v="3559" actId="478"/>
          <ac:picMkLst>
            <pc:docMk/>
            <pc:sldMk cId="1204512160" sldId="3697"/>
            <ac:picMk id="11" creationId="{27EF1C34-32A8-4BFA-A17B-19CCF8EA1CE0}"/>
          </ac:picMkLst>
        </pc:picChg>
        <pc:picChg chg="add mod ord">
          <ac:chgData name="Celes Emilio Sia" userId="b995eda8-0902-422d-b314-e2c6d637af89" providerId="ADAL" clId="{F8AED885-88CB-4B23-BE05-3D808CA0887B}" dt="2020-06-17T00:31:16.516" v="3560" actId="166"/>
          <ac:picMkLst>
            <pc:docMk/>
            <pc:sldMk cId="1204512160" sldId="3697"/>
            <ac:picMk id="15" creationId="{A26D719C-2202-4793-9620-611F83450B01}"/>
          </ac:picMkLst>
        </pc:picChg>
      </pc:sldChg>
      <pc:sldChg chg="addSp delSp modSp add mod ord">
        <pc:chgData name="Celes Emilio Sia" userId="b995eda8-0902-422d-b314-e2c6d637af89" providerId="ADAL" clId="{F8AED885-88CB-4B23-BE05-3D808CA0887B}" dt="2020-06-17T00:32:10.879" v="3616" actId="1036"/>
        <pc:sldMkLst>
          <pc:docMk/>
          <pc:sldMk cId="4063304902" sldId="3698"/>
        </pc:sldMkLst>
        <pc:spChg chg="mod">
          <ac:chgData name="Celes Emilio Sia" userId="b995eda8-0902-422d-b314-e2c6d637af89" providerId="ADAL" clId="{F8AED885-88CB-4B23-BE05-3D808CA0887B}" dt="2020-06-17T00:31:54.615" v="3610" actId="14100"/>
          <ac:spMkLst>
            <pc:docMk/>
            <pc:sldMk cId="4063304902" sldId="3698"/>
            <ac:spMk id="7" creationId="{54E0A79B-620B-4DB1-B14D-78AE1861EE73}"/>
          </ac:spMkLst>
        </pc:spChg>
        <pc:picChg chg="add mod">
          <ac:chgData name="Celes Emilio Sia" userId="b995eda8-0902-422d-b314-e2c6d637af89" providerId="ADAL" clId="{F8AED885-88CB-4B23-BE05-3D808CA0887B}" dt="2020-06-17T00:32:10.879" v="3616" actId="1036"/>
          <ac:picMkLst>
            <pc:docMk/>
            <pc:sldMk cId="4063304902" sldId="3698"/>
            <ac:picMk id="9" creationId="{46D7D911-E517-40F9-8486-D1DBE2A71A37}"/>
          </ac:picMkLst>
        </pc:picChg>
        <pc:picChg chg="del">
          <ac:chgData name="Celes Emilio Sia" userId="b995eda8-0902-422d-b314-e2c6d637af89" providerId="ADAL" clId="{F8AED885-88CB-4B23-BE05-3D808CA0887B}" dt="2020-06-17T00:31:55.817" v="3611" actId="478"/>
          <ac:picMkLst>
            <pc:docMk/>
            <pc:sldMk cId="4063304902" sldId="3698"/>
            <ac:picMk id="15" creationId="{EBD21B2B-CA55-43EF-AFF1-4445179ACC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34FF7-FDE4-4068-AB17-218FF7610262}" type="datetimeFigureOut">
              <a:rPr lang="en-US" smtClean="0"/>
              <a:t>16 Apr 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9C031-6311-4DEB-9CBC-C4A49B07869A}" type="slidenum">
              <a:rPr lang="en-US" smtClean="0"/>
              <a:t>‹#›</a:t>
            </a:fld>
            <a:endParaRPr lang="en-US"/>
          </a:p>
        </p:txBody>
      </p:sp>
    </p:spTree>
    <p:extLst>
      <p:ext uri="{BB962C8B-B14F-4D97-AF65-F5344CB8AC3E}">
        <p14:creationId xmlns:p14="http://schemas.microsoft.com/office/powerpoint/2010/main" val="274724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EF58E6E-13DA-4172-BBF4-0F3A376B79C6}" type="datetimeFigureOut">
              <a:rPr lang="en-US" smtClean="0"/>
              <a:t>16 Apr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DD8200D-4E22-4766-8A0A-D58A2623E928}" type="slidenum">
              <a:rPr lang="en-US" smtClean="0"/>
              <a:t>‹#›</a:t>
            </a:fld>
            <a:endParaRPr lang="en-US"/>
          </a:p>
        </p:txBody>
      </p:sp>
    </p:spTree>
    <p:extLst>
      <p:ext uri="{BB962C8B-B14F-4D97-AF65-F5344CB8AC3E}">
        <p14:creationId xmlns:p14="http://schemas.microsoft.com/office/powerpoint/2010/main" val="6821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pic>
        <p:nvPicPr>
          <p:cNvPr id="7" name="Picture 2" descr="Teacher talking with his students online Free Photo">
            <a:extLst>
              <a:ext uri="{FF2B5EF4-FFF2-40B4-BE49-F238E27FC236}">
                <a16:creationId xmlns:a16="http://schemas.microsoft.com/office/drawing/2014/main" xmlns="" id="{35B9DCB6-E70A-4273-9980-11D6BAC99C82}"/>
              </a:ext>
            </a:extLst>
          </p:cNvPr>
          <p:cNvPicPr>
            <a:picLocks noChangeAspect="1" noChangeArrowheads="1"/>
          </p:cNvPicPr>
          <p:nvPr userDrawn="1"/>
        </p:nvPicPr>
        <p:blipFill rotWithShape="1">
          <a:blip r:embed="rId2">
            <a:duotone>
              <a:schemeClr val="bg2">
                <a:shade val="45000"/>
                <a:satMod val="135000"/>
              </a:schemeClr>
              <a:prstClr val="white"/>
            </a:duotone>
            <a:alphaModFix amt="70000"/>
            <a:extLst>
              <a:ext uri="{28A0092B-C50C-407E-A947-70E740481C1C}">
                <a14:useLocalDpi xmlns:a14="http://schemas.microsoft.com/office/drawing/2010/main" val="0"/>
              </a:ext>
            </a:extLst>
          </a:blip>
          <a:srcRect t="15558"/>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xmlns="" id="{150EE526-6528-484C-9F7B-6B5806ED8BED}"/>
              </a:ext>
            </a:extLst>
          </p:cNvPr>
          <p:cNvSpPr/>
          <p:nvPr userDrawn="1"/>
        </p:nvSpPr>
        <p:spPr>
          <a:xfrm>
            <a:off x="0" y="0"/>
            <a:ext cx="1940767" cy="1996752"/>
          </a:xfrm>
          <a:custGeom>
            <a:avLst/>
            <a:gdLst>
              <a:gd name="connsiteX0" fmla="*/ 1724040 w 1940767"/>
              <a:gd name="connsiteY0" fmla="*/ 0 h 1996752"/>
              <a:gd name="connsiteX1" fmla="*/ 1940767 w 1940767"/>
              <a:gd name="connsiteY1" fmla="*/ 0 h 1996752"/>
              <a:gd name="connsiteX2" fmla="*/ 1940767 w 1940767"/>
              <a:gd name="connsiteY2" fmla="*/ 1996752 h 1996752"/>
              <a:gd name="connsiteX3" fmla="*/ 0 w 1940767"/>
              <a:gd name="connsiteY3" fmla="*/ 1996752 h 1996752"/>
              <a:gd name="connsiteX4" fmla="*/ 0 w 1940767"/>
              <a:gd name="connsiteY4" fmla="*/ 1780025 h 1996752"/>
              <a:gd name="connsiteX5" fmla="*/ 1724040 w 1940767"/>
              <a:gd name="connsiteY5" fmla="*/ 1780025 h 199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767" h="1996752">
                <a:moveTo>
                  <a:pt x="1724040" y="0"/>
                </a:moveTo>
                <a:lnTo>
                  <a:pt x="1940767" y="0"/>
                </a:lnTo>
                <a:lnTo>
                  <a:pt x="1940767" y="1996752"/>
                </a:lnTo>
                <a:lnTo>
                  <a:pt x="0" y="1996752"/>
                </a:lnTo>
                <a:lnTo>
                  <a:pt x="0" y="1780025"/>
                </a:lnTo>
                <a:lnTo>
                  <a:pt x="1724040" y="1780025"/>
                </a:lnTo>
                <a:close/>
              </a:path>
            </a:pathLst>
          </a:cu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4" name="Freeform: Shape 13">
            <a:extLst>
              <a:ext uri="{FF2B5EF4-FFF2-40B4-BE49-F238E27FC236}">
                <a16:creationId xmlns:a16="http://schemas.microsoft.com/office/drawing/2014/main" xmlns="" id="{473614ED-00FC-4F49-9DC4-92B68F48A24E}"/>
              </a:ext>
            </a:extLst>
          </p:cNvPr>
          <p:cNvSpPr/>
          <p:nvPr userDrawn="1"/>
        </p:nvSpPr>
        <p:spPr>
          <a:xfrm>
            <a:off x="10021078" y="3937518"/>
            <a:ext cx="2170922" cy="2677886"/>
          </a:xfrm>
          <a:custGeom>
            <a:avLst/>
            <a:gdLst>
              <a:gd name="connsiteX0" fmla="*/ 0 w 2170922"/>
              <a:gd name="connsiteY0" fmla="*/ 0 h 2677886"/>
              <a:gd name="connsiteX1" fmla="*/ 2170922 w 2170922"/>
              <a:gd name="connsiteY1" fmla="*/ 0 h 2677886"/>
              <a:gd name="connsiteX2" fmla="*/ 2170922 w 2170922"/>
              <a:gd name="connsiteY2" fmla="*/ 223937 h 2677886"/>
              <a:gd name="connsiteX3" fmla="*/ 223937 w 2170922"/>
              <a:gd name="connsiteY3" fmla="*/ 223937 h 2677886"/>
              <a:gd name="connsiteX4" fmla="*/ 223937 w 2170922"/>
              <a:gd name="connsiteY4" fmla="*/ 2453949 h 2677886"/>
              <a:gd name="connsiteX5" fmla="*/ 2170922 w 2170922"/>
              <a:gd name="connsiteY5" fmla="*/ 2453949 h 2677886"/>
              <a:gd name="connsiteX6" fmla="*/ 2170922 w 2170922"/>
              <a:gd name="connsiteY6" fmla="*/ 2677886 h 2677886"/>
              <a:gd name="connsiteX7" fmla="*/ 0 w 2170922"/>
              <a:gd name="connsiteY7" fmla="*/ 2677886 h 267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0922" h="2677886">
                <a:moveTo>
                  <a:pt x="0" y="0"/>
                </a:moveTo>
                <a:lnTo>
                  <a:pt x="2170922" y="0"/>
                </a:lnTo>
                <a:lnTo>
                  <a:pt x="2170922" y="223937"/>
                </a:lnTo>
                <a:lnTo>
                  <a:pt x="223937" y="223937"/>
                </a:lnTo>
                <a:lnTo>
                  <a:pt x="223937" y="2453949"/>
                </a:lnTo>
                <a:lnTo>
                  <a:pt x="2170922" y="2453949"/>
                </a:lnTo>
                <a:lnTo>
                  <a:pt x="2170922" y="2677886"/>
                </a:lnTo>
                <a:lnTo>
                  <a:pt x="0" y="2677886"/>
                </a:lnTo>
                <a:close/>
              </a:path>
            </a:pathLst>
          </a:cu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5" name="Rectangle 14">
            <a:extLst>
              <a:ext uri="{FF2B5EF4-FFF2-40B4-BE49-F238E27FC236}">
                <a16:creationId xmlns:a16="http://schemas.microsoft.com/office/drawing/2014/main" xmlns="" id="{5E7459D5-B9CD-4E3E-BB68-A1F612FE8765}"/>
              </a:ext>
            </a:extLst>
          </p:cNvPr>
          <p:cNvSpPr/>
          <p:nvPr userDrawn="1"/>
        </p:nvSpPr>
        <p:spPr>
          <a:xfrm>
            <a:off x="9283960" y="251927"/>
            <a:ext cx="2052734" cy="2034073"/>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6" name="Rectangle 15">
            <a:extLst>
              <a:ext uri="{FF2B5EF4-FFF2-40B4-BE49-F238E27FC236}">
                <a16:creationId xmlns:a16="http://schemas.microsoft.com/office/drawing/2014/main" xmlns="" id="{A08CD542-703B-4571-9066-2371B00BE540}"/>
              </a:ext>
            </a:extLst>
          </p:cNvPr>
          <p:cNvSpPr/>
          <p:nvPr userDrawn="1"/>
        </p:nvSpPr>
        <p:spPr>
          <a:xfrm>
            <a:off x="10786188" y="1838130"/>
            <a:ext cx="793102" cy="737119"/>
          </a:xfrm>
          <a:prstGeom prst="rect">
            <a:avLst/>
          </a:prstGeom>
          <a:solidFill>
            <a:srgbClr val="F5D4C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egoe UI" panose="020B0502040204020203" pitchFamily="34" charset="0"/>
            </a:endParaRPr>
          </a:p>
        </p:txBody>
      </p:sp>
      <p:sp>
        <p:nvSpPr>
          <p:cNvPr id="17" name="Freeform: Shape 16">
            <a:extLst>
              <a:ext uri="{FF2B5EF4-FFF2-40B4-BE49-F238E27FC236}">
                <a16:creationId xmlns:a16="http://schemas.microsoft.com/office/drawing/2014/main" xmlns="" id="{022A6889-18FA-4FBE-9D1B-A380479E6BD7}"/>
              </a:ext>
            </a:extLst>
          </p:cNvPr>
          <p:cNvSpPr/>
          <p:nvPr userDrawn="1"/>
        </p:nvSpPr>
        <p:spPr>
          <a:xfrm>
            <a:off x="8294915" y="1"/>
            <a:ext cx="1427583" cy="653143"/>
          </a:xfrm>
          <a:custGeom>
            <a:avLst/>
            <a:gdLst>
              <a:gd name="connsiteX0" fmla="*/ 0 w 1427583"/>
              <a:gd name="connsiteY0" fmla="*/ 0 h 653143"/>
              <a:gd name="connsiteX1" fmla="*/ 38488 w 1427583"/>
              <a:gd name="connsiteY1" fmla="*/ 0 h 653143"/>
              <a:gd name="connsiteX2" fmla="*/ 38488 w 1427583"/>
              <a:gd name="connsiteY2" fmla="*/ 614655 h 653143"/>
              <a:gd name="connsiteX3" fmla="*/ 1389095 w 1427583"/>
              <a:gd name="connsiteY3" fmla="*/ 614655 h 653143"/>
              <a:gd name="connsiteX4" fmla="*/ 1389095 w 1427583"/>
              <a:gd name="connsiteY4" fmla="*/ 0 h 653143"/>
              <a:gd name="connsiteX5" fmla="*/ 1427583 w 1427583"/>
              <a:gd name="connsiteY5" fmla="*/ 0 h 653143"/>
              <a:gd name="connsiteX6" fmla="*/ 1427583 w 1427583"/>
              <a:gd name="connsiteY6" fmla="*/ 653143 h 653143"/>
              <a:gd name="connsiteX7" fmla="*/ 0 w 1427583"/>
              <a:gd name="connsiteY7"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7583" h="653143">
                <a:moveTo>
                  <a:pt x="0" y="0"/>
                </a:moveTo>
                <a:lnTo>
                  <a:pt x="38488" y="0"/>
                </a:lnTo>
                <a:lnTo>
                  <a:pt x="38488" y="614655"/>
                </a:lnTo>
                <a:lnTo>
                  <a:pt x="1389095" y="614655"/>
                </a:lnTo>
                <a:lnTo>
                  <a:pt x="1389095" y="0"/>
                </a:lnTo>
                <a:lnTo>
                  <a:pt x="1427583" y="0"/>
                </a:lnTo>
                <a:lnTo>
                  <a:pt x="1427583" y="653143"/>
                </a:lnTo>
                <a:lnTo>
                  <a:pt x="0" y="653143"/>
                </a:lnTo>
                <a:close/>
              </a:path>
            </a:pathLst>
          </a:custGeom>
          <a:solidFill>
            <a:srgbClr val="C6150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egoe UI" panose="020B0502040204020203" pitchFamily="34" charset="0"/>
            </a:endParaRPr>
          </a:p>
        </p:txBody>
      </p:sp>
    </p:spTree>
    <p:extLst>
      <p:ext uri="{BB962C8B-B14F-4D97-AF65-F5344CB8AC3E}">
        <p14:creationId xmlns:p14="http://schemas.microsoft.com/office/powerpoint/2010/main" val="8972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F58E6E-13DA-4172-BBF4-0F3A376B79C6}" type="datetimeFigureOut">
              <a:rPr lang="en-US" smtClean="0"/>
              <a:t>16 Apr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200D-4E22-4766-8A0A-D58A2623E928}" type="slidenum">
              <a:rPr lang="en-US" smtClean="0"/>
              <a:t>‹#›</a:t>
            </a:fld>
            <a:endParaRPr lang="en-US"/>
          </a:p>
        </p:txBody>
      </p:sp>
    </p:spTree>
    <p:extLst>
      <p:ext uri="{BB962C8B-B14F-4D97-AF65-F5344CB8AC3E}">
        <p14:creationId xmlns:p14="http://schemas.microsoft.com/office/powerpoint/2010/main" val="3952375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F58E6E-13DA-4172-BBF4-0F3A376B79C6}" type="datetimeFigureOut">
              <a:rPr lang="en-US" smtClean="0"/>
              <a:t>16 Apr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200D-4E22-4766-8A0A-D58A2623E928}" type="slidenum">
              <a:rPr lang="en-US" smtClean="0"/>
              <a:t>‹#›</a:t>
            </a:fld>
            <a:endParaRPr lang="en-US"/>
          </a:p>
        </p:txBody>
      </p:sp>
    </p:spTree>
    <p:extLst>
      <p:ext uri="{BB962C8B-B14F-4D97-AF65-F5344CB8AC3E}">
        <p14:creationId xmlns:p14="http://schemas.microsoft.com/office/powerpoint/2010/main" val="1325339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8" name="Freeform: Shape 7">
            <a:extLst>
              <a:ext uri="{FF2B5EF4-FFF2-40B4-BE49-F238E27FC236}">
                <a16:creationId xmlns:a16="http://schemas.microsoft.com/office/drawing/2014/main" xmlns="" id="{B9717C42-33B3-4BA7-B795-AE3E006A9E7C}"/>
              </a:ext>
            </a:extLst>
          </p:cNvPr>
          <p:cNvSpPr/>
          <p:nvPr userDrawn="1"/>
        </p:nvSpPr>
        <p:spPr>
          <a:xfrm rot="5400000" flipH="1">
            <a:off x="11634306" y="6519553"/>
            <a:ext cx="354676" cy="322218"/>
          </a:xfrm>
          <a:custGeom>
            <a:avLst/>
            <a:gdLst>
              <a:gd name="connsiteX0" fmla="*/ 0 w 481774"/>
              <a:gd name="connsiteY0" fmla="*/ 0 h 322218"/>
              <a:gd name="connsiteX1" fmla="*/ 52250 w 481774"/>
              <a:gd name="connsiteY1" fmla="*/ 0 h 322218"/>
              <a:gd name="connsiteX2" fmla="*/ 268415 w 481774"/>
              <a:gd name="connsiteY2" fmla="*/ 0 h 322218"/>
              <a:gd name="connsiteX3" fmla="*/ 320665 w 481774"/>
              <a:gd name="connsiteY3" fmla="*/ 0 h 322218"/>
              <a:gd name="connsiteX4" fmla="*/ 481774 w 481774"/>
              <a:gd name="connsiteY4" fmla="*/ 161109 h 322218"/>
              <a:gd name="connsiteX5" fmla="*/ 481773 w 481774"/>
              <a:gd name="connsiteY5" fmla="*/ 161109 h 322218"/>
              <a:gd name="connsiteX6" fmla="*/ 320664 w 481774"/>
              <a:gd name="connsiteY6" fmla="*/ 322218 h 322218"/>
              <a:gd name="connsiteX7" fmla="*/ 268415 w 481774"/>
              <a:gd name="connsiteY7" fmla="*/ 322218 h 322218"/>
              <a:gd name="connsiteX8" fmla="*/ 268414 w 481774"/>
              <a:gd name="connsiteY8" fmla="*/ 322218 h 322218"/>
              <a:gd name="connsiteX9" fmla="*/ 0 w 481774"/>
              <a:gd name="connsiteY9" fmla="*/ 322217 h 3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774" h="322218">
                <a:moveTo>
                  <a:pt x="0" y="0"/>
                </a:moveTo>
                <a:lnTo>
                  <a:pt x="52250" y="0"/>
                </a:lnTo>
                <a:lnTo>
                  <a:pt x="268415" y="0"/>
                </a:lnTo>
                <a:lnTo>
                  <a:pt x="320665" y="0"/>
                </a:lnTo>
                <a:cubicBezTo>
                  <a:pt x="409643" y="0"/>
                  <a:pt x="481774" y="72131"/>
                  <a:pt x="481774" y="161109"/>
                </a:cubicBezTo>
                <a:lnTo>
                  <a:pt x="481773" y="161109"/>
                </a:lnTo>
                <a:cubicBezTo>
                  <a:pt x="481773" y="250087"/>
                  <a:pt x="409642" y="322218"/>
                  <a:pt x="320664" y="322218"/>
                </a:cubicBezTo>
                <a:lnTo>
                  <a:pt x="268415" y="322218"/>
                </a:lnTo>
                <a:lnTo>
                  <a:pt x="268414" y="322218"/>
                </a:lnTo>
                <a:lnTo>
                  <a:pt x="0" y="322217"/>
                </a:lnTo>
                <a:close/>
              </a:path>
            </a:pathLst>
          </a:cu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aur" panose="02030504050205020304" pitchFamily="18" charset="0"/>
            </a:endParaRPr>
          </a:p>
        </p:txBody>
      </p:sp>
      <p:sp>
        <p:nvSpPr>
          <p:cNvPr id="9" name="Slide Number Placeholder 18">
            <a:extLst>
              <a:ext uri="{FF2B5EF4-FFF2-40B4-BE49-F238E27FC236}">
                <a16:creationId xmlns:a16="http://schemas.microsoft.com/office/drawing/2014/main" xmlns="" id="{EA082016-247E-4FA3-B9E6-9AA678C68DEB}"/>
              </a:ext>
            </a:extLst>
          </p:cNvPr>
          <p:cNvSpPr txBox="1">
            <a:spLocks/>
          </p:cNvSpPr>
          <p:nvPr userDrawn="1"/>
        </p:nvSpPr>
        <p:spPr>
          <a:xfrm>
            <a:off x="11567985" y="6548573"/>
            <a:ext cx="481774" cy="3154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defPPr>
              <a:defRPr lang="en-US"/>
            </a:defPPr>
            <a:lvl1pPr algn="ctr" defTabSz="609585">
              <a:defRPr sz="1600" b="1">
                <a:solidFill>
                  <a:schemeClr val="lt1"/>
                </a:solidFill>
                <a:latin typeface="Verdana" panose="020B0604030504040204" pitchFamily="34" charset="0"/>
                <a:ea typeface="Verdana" panose="020B0604030504040204" pitchFamily="34" charset="0"/>
              </a:defRPr>
            </a:lvl1pPr>
            <a:lvl2pPr marL="304792" defTabSz="609585">
              <a:defRPr sz="1200">
                <a:solidFill>
                  <a:schemeClr val="lt1"/>
                </a:solidFill>
              </a:defRPr>
            </a:lvl2pPr>
            <a:lvl3pPr marL="609585" defTabSz="609585">
              <a:defRPr sz="1200">
                <a:solidFill>
                  <a:schemeClr val="lt1"/>
                </a:solidFill>
              </a:defRPr>
            </a:lvl3pPr>
            <a:lvl4pPr marL="914377" defTabSz="609585">
              <a:defRPr sz="1200">
                <a:solidFill>
                  <a:schemeClr val="lt1"/>
                </a:solidFill>
              </a:defRPr>
            </a:lvl4pPr>
            <a:lvl5pPr marL="1219170" defTabSz="609585">
              <a:defRPr sz="1200">
                <a:solidFill>
                  <a:schemeClr val="lt1"/>
                </a:solidFill>
              </a:defRPr>
            </a:lvl5pPr>
            <a:lvl6pPr marL="1523962" defTabSz="609585">
              <a:defRPr sz="1200">
                <a:solidFill>
                  <a:schemeClr val="lt1"/>
                </a:solidFill>
              </a:defRPr>
            </a:lvl6pPr>
            <a:lvl7pPr marL="1828754" defTabSz="609585">
              <a:defRPr sz="1200">
                <a:solidFill>
                  <a:schemeClr val="lt1"/>
                </a:solidFill>
              </a:defRPr>
            </a:lvl7pPr>
            <a:lvl8pPr marL="2133547" defTabSz="609585">
              <a:defRPr sz="1200">
                <a:solidFill>
                  <a:schemeClr val="lt1"/>
                </a:solidFill>
              </a:defRPr>
            </a:lvl8pPr>
            <a:lvl9pPr marL="2438339" defTabSz="609585">
              <a:defRPr sz="1200">
                <a:solidFill>
                  <a:schemeClr val="lt1"/>
                </a:solidFill>
              </a:defRPr>
            </a:lvl9pPr>
          </a:lstStyle>
          <a:p>
            <a:pPr lvl="0" algn="ctr"/>
            <a:fld id="{087F4113-1BED-4B82-BDA3-094F14A91023}" type="slidenum">
              <a:rPr lang="en-US" sz="1100" smtClean="0">
                <a:latin typeface="Century Gothic" panose="020B0502020202020204" pitchFamily="34" charset="0"/>
              </a:rPr>
              <a:pPr lvl="0" algn="ctr"/>
              <a:t>‹#›</a:t>
            </a:fld>
            <a:endParaRPr lang="en-US" sz="1100">
              <a:latin typeface="Century Gothic" panose="020B0502020202020204" pitchFamily="34" charset="0"/>
            </a:endParaRPr>
          </a:p>
        </p:txBody>
      </p:sp>
      <p:pic>
        <p:nvPicPr>
          <p:cNvPr id="10" name="Picture 9">
            <a:extLst>
              <a:ext uri="{FF2B5EF4-FFF2-40B4-BE49-F238E27FC236}">
                <a16:creationId xmlns:a16="http://schemas.microsoft.com/office/drawing/2014/main" xmlns="" id="{53AE741B-40DB-4479-AEAB-B0C0A780B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88" y="6548284"/>
            <a:ext cx="1321800" cy="237734"/>
          </a:xfrm>
          <a:prstGeom prst="rect">
            <a:avLst/>
          </a:prstGeom>
        </p:spPr>
      </p:pic>
      <p:sp>
        <p:nvSpPr>
          <p:cNvPr id="11" name="Rectangle 10">
            <a:extLst>
              <a:ext uri="{FF2B5EF4-FFF2-40B4-BE49-F238E27FC236}">
                <a16:creationId xmlns:a16="http://schemas.microsoft.com/office/drawing/2014/main" xmlns="" id="{01DA0036-ACA7-4F4B-A831-DA6A6822B25D}"/>
              </a:ext>
            </a:extLst>
          </p:cNvPr>
          <p:cNvSpPr/>
          <p:nvPr userDrawn="1"/>
        </p:nvSpPr>
        <p:spPr>
          <a:xfrm>
            <a:off x="1603971" y="6527565"/>
            <a:ext cx="3059532" cy="246221"/>
          </a:xfrm>
          <a:prstGeom prst="rect">
            <a:avLst/>
          </a:prstGeom>
        </p:spPr>
        <p:txBody>
          <a:bodyPr wrap="square">
            <a:spAutoFit/>
          </a:bodyPr>
          <a:lstStyle/>
          <a:p>
            <a:pPr algn="l"/>
            <a:r>
              <a:rPr lang="en-US" sz="1000" spc="300">
                <a:solidFill>
                  <a:schemeClr val="bg1">
                    <a:lumMod val="50000"/>
                  </a:schemeClr>
                </a:solidFill>
                <a:latin typeface="Segoe UI Light" panose="020B0502040204020203" pitchFamily="34" charset="0"/>
                <a:cs typeface="Segoe UI Light" panose="020B0502040204020203" pitchFamily="34" charset="0"/>
              </a:rPr>
              <a:t>E-LEARNING SYSTEM</a:t>
            </a:r>
          </a:p>
        </p:txBody>
      </p:sp>
    </p:spTree>
    <p:extLst>
      <p:ext uri="{BB962C8B-B14F-4D97-AF65-F5344CB8AC3E}">
        <p14:creationId xmlns:p14="http://schemas.microsoft.com/office/powerpoint/2010/main" val="39070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EF58E6E-13DA-4172-BBF4-0F3A376B79C6}" type="datetimeFigureOut">
              <a:rPr lang="en-US" smtClean="0"/>
              <a:t>16 Apr 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DD8200D-4E22-4766-8A0A-D58A2623E928}" type="slidenum">
              <a:rPr lang="en-US" smtClean="0"/>
              <a:t>‹#›</a:t>
            </a:fld>
            <a:endParaRPr lang="en-US"/>
          </a:p>
        </p:txBody>
      </p:sp>
    </p:spTree>
    <p:extLst>
      <p:ext uri="{BB962C8B-B14F-4D97-AF65-F5344CB8AC3E}">
        <p14:creationId xmlns:p14="http://schemas.microsoft.com/office/powerpoint/2010/main" val="4128145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F58E6E-13DA-4172-BBF4-0F3A376B79C6}" type="datetimeFigureOut">
              <a:rPr lang="en-US" smtClean="0"/>
              <a:t>16 Apr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8200D-4E22-4766-8A0A-D58A2623E928}" type="slidenum">
              <a:rPr lang="en-US" smtClean="0"/>
              <a:t>‹#›</a:t>
            </a:fld>
            <a:endParaRPr lang="en-US"/>
          </a:p>
        </p:txBody>
      </p:sp>
    </p:spTree>
    <p:extLst>
      <p:ext uri="{BB962C8B-B14F-4D97-AF65-F5344CB8AC3E}">
        <p14:creationId xmlns:p14="http://schemas.microsoft.com/office/powerpoint/2010/main" val="735324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F58E6E-13DA-4172-BBF4-0F3A376B79C6}" type="datetimeFigureOut">
              <a:rPr lang="en-US" smtClean="0"/>
              <a:t>16 Apr 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8200D-4E22-4766-8A0A-D58A2623E92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02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58E6E-13DA-4172-BBF4-0F3A376B79C6}" type="datetimeFigureOut">
              <a:rPr lang="en-US" smtClean="0"/>
              <a:t>16 Apr 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8200D-4E22-4766-8A0A-D58A2623E92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61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F58E6E-13DA-4172-BBF4-0F3A376B79C6}" type="datetimeFigureOut">
              <a:rPr lang="en-US" smtClean="0"/>
              <a:t>16 Apr 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8200D-4E22-4766-8A0A-D58A2623E928}" type="slidenum">
              <a:rPr lang="en-US" smtClean="0"/>
              <a:t>‹#›</a:t>
            </a:fld>
            <a:endParaRPr lang="en-US"/>
          </a:p>
        </p:txBody>
      </p:sp>
    </p:spTree>
    <p:extLst>
      <p:ext uri="{BB962C8B-B14F-4D97-AF65-F5344CB8AC3E}">
        <p14:creationId xmlns:p14="http://schemas.microsoft.com/office/powerpoint/2010/main" val="397955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F58E6E-13DA-4172-BBF4-0F3A376B79C6}" type="datetimeFigureOut">
              <a:rPr lang="en-US" smtClean="0"/>
              <a:t>16 Apr 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DD8200D-4E22-4766-8A0A-D58A2623E928}" type="slidenum">
              <a:rPr lang="en-US" smtClean="0"/>
              <a:t>‹#›</a:t>
            </a:fld>
            <a:endParaRPr lang="en-US"/>
          </a:p>
        </p:txBody>
      </p:sp>
    </p:spTree>
    <p:extLst>
      <p:ext uri="{BB962C8B-B14F-4D97-AF65-F5344CB8AC3E}">
        <p14:creationId xmlns:p14="http://schemas.microsoft.com/office/powerpoint/2010/main" val="411254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7" name="Picture 2" descr="Teacher talking with his students online Free Photo">
            <a:extLst>
              <a:ext uri="{FF2B5EF4-FFF2-40B4-BE49-F238E27FC236}">
                <a16:creationId xmlns:a16="http://schemas.microsoft.com/office/drawing/2014/main" xmlns="" id="{35B9DCB6-E70A-4273-9980-11D6BAC99C8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558"/>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xmlns="" id="{150EE526-6528-484C-9F7B-6B5806ED8BED}"/>
              </a:ext>
            </a:extLst>
          </p:cNvPr>
          <p:cNvSpPr/>
          <p:nvPr userDrawn="1"/>
        </p:nvSpPr>
        <p:spPr>
          <a:xfrm>
            <a:off x="0" y="0"/>
            <a:ext cx="1940767" cy="1996752"/>
          </a:xfrm>
          <a:custGeom>
            <a:avLst/>
            <a:gdLst>
              <a:gd name="connsiteX0" fmla="*/ 1724040 w 1940767"/>
              <a:gd name="connsiteY0" fmla="*/ 0 h 1996752"/>
              <a:gd name="connsiteX1" fmla="*/ 1940767 w 1940767"/>
              <a:gd name="connsiteY1" fmla="*/ 0 h 1996752"/>
              <a:gd name="connsiteX2" fmla="*/ 1940767 w 1940767"/>
              <a:gd name="connsiteY2" fmla="*/ 1996752 h 1996752"/>
              <a:gd name="connsiteX3" fmla="*/ 0 w 1940767"/>
              <a:gd name="connsiteY3" fmla="*/ 1996752 h 1996752"/>
              <a:gd name="connsiteX4" fmla="*/ 0 w 1940767"/>
              <a:gd name="connsiteY4" fmla="*/ 1780025 h 1996752"/>
              <a:gd name="connsiteX5" fmla="*/ 1724040 w 1940767"/>
              <a:gd name="connsiteY5" fmla="*/ 1780025 h 199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767" h="1996752">
                <a:moveTo>
                  <a:pt x="1724040" y="0"/>
                </a:moveTo>
                <a:lnTo>
                  <a:pt x="1940767" y="0"/>
                </a:lnTo>
                <a:lnTo>
                  <a:pt x="1940767" y="1996752"/>
                </a:lnTo>
                <a:lnTo>
                  <a:pt x="0" y="1996752"/>
                </a:lnTo>
                <a:lnTo>
                  <a:pt x="0" y="1780025"/>
                </a:lnTo>
                <a:lnTo>
                  <a:pt x="1724040" y="1780025"/>
                </a:lnTo>
                <a:close/>
              </a:path>
            </a:pathLst>
          </a:cu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4" name="Freeform: Shape 13">
            <a:extLst>
              <a:ext uri="{FF2B5EF4-FFF2-40B4-BE49-F238E27FC236}">
                <a16:creationId xmlns:a16="http://schemas.microsoft.com/office/drawing/2014/main" xmlns="" id="{473614ED-00FC-4F49-9DC4-92B68F48A24E}"/>
              </a:ext>
            </a:extLst>
          </p:cNvPr>
          <p:cNvSpPr/>
          <p:nvPr userDrawn="1"/>
        </p:nvSpPr>
        <p:spPr>
          <a:xfrm>
            <a:off x="10021078" y="3937518"/>
            <a:ext cx="2170922" cy="2677886"/>
          </a:xfrm>
          <a:custGeom>
            <a:avLst/>
            <a:gdLst>
              <a:gd name="connsiteX0" fmla="*/ 0 w 2170922"/>
              <a:gd name="connsiteY0" fmla="*/ 0 h 2677886"/>
              <a:gd name="connsiteX1" fmla="*/ 2170922 w 2170922"/>
              <a:gd name="connsiteY1" fmla="*/ 0 h 2677886"/>
              <a:gd name="connsiteX2" fmla="*/ 2170922 w 2170922"/>
              <a:gd name="connsiteY2" fmla="*/ 223937 h 2677886"/>
              <a:gd name="connsiteX3" fmla="*/ 223937 w 2170922"/>
              <a:gd name="connsiteY3" fmla="*/ 223937 h 2677886"/>
              <a:gd name="connsiteX4" fmla="*/ 223937 w 2170922"/>
              <a:gd name="connsiteY4" fmla="*/ 2453949 h 2677886"/>
              <a:gd name="connsiteX5" fmla="*/ 2170922 w 2170922"/>
              <a:gd name="connsiteY5" fmla="*/ 2453949 h 2677886"/>
              <a:gd name="connsiteX6" fmla="*/ 2170922 w 2170922"/>
              <a:gd name="connsiteY6" fmla="*/ 2677886 h 2677886"/>
              <a:gd name="connsiteX7" fmla="*/ 0 w 2170922"/>
              <a:gd name="connsiteY7" fmla="*/ 2677886 h 267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0922" h="2677886">
                <a:moveTo>
                  <a:pt x="0" y="0"/>
                </a:moveTo>
                <a:lnTo>
                  <a:pt x="2170922" y="0"/>
                </a:lnTo>
                <a:lnTo>
                  <a:pt x="2170922" y="223937"/>
                </a:lnTo>
                <a:lnTo>
                  <a:pt x="223937" y="223937"/>
                </a:lnTo>
                <a:lnTo>
                  <a:pt x="223937" y="2453949"/>
                </a:lnTo>
                <a:lnTo>
                  <a:pt x="2170922" y="2453949"/>
                </a:lnTo>
                <a:lnTo>
                  <a:pt x="2170922" y="2677886"/>
                </a:lnTo>
                <a:lnTo>
                  <a:pt x="0" y="2677886"/>
                </a:lnTo>
                <a:close/>
              </a:path>
            </a:pathLst>
          </a:cu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5" name="Rectangle 14">
            <a:extLst>
              <a:ext uri="{FF2B5EF4-FFF2-40B4-BE49-F238E27FC236}">
                <a16:creationId xmlns:a16="http://schemas.microsoft.com/office/drawing/2014/main" xmlns="" id="{5E7459D5-B9CD-4E3E-BB68-A1F612FE8765}"/>
              </a:ext>
            </a:extLst>
          </p:cNvPr>
          <p:cNvSpPr/>
          <p:nvPr userDrawn="1"/>
        </p:nvSpPr>
        <p:spPr>
          <a:xfrm>
            <a:off x="9283960" y="251927"/>
            <a:ext cx="2052734" cy="2034073"/>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6" name="Rectangle 15">
            <a:extLst>
              <a:ext uri="{FF2B5EF4-FFF2-40B4-BE49-F238E27FC236}">
                <a16:creationId xmlns:a16="http://schemas.microsoft.com/office/drawing/2014/main" xmlns="" id="{A08CD542-703B-4571-9066-2371B00BE540}"/>
              </a:ext>
            </a:extLst>
          </p:cNvPr>
          <p:cNvSpPr/>
          <p:nvPr userDrawn="1"/>
        </p:nvSpPr>
        <p:spPr>
          <a:xfrm>
            <a:off x="10786188" y="1838130"/>
            <a:ext cx="793102" cy="737119"/>
          </a:xfrm>
          <a:prstGeom prst="rect">
            <a:avLst/>
          </a:prstGeom>
          <a:solidFill>
            <a:srgbClr val="F5D4C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egoe UI" panose="020B0502040204020203" pitchFamily="34" charset="0"/>
            </a:endParaRPr>
          </a:p>
        </p:txBody>
      </p:sp>
      <p:sp>
        <p:nvSpPr>
          <p:cNvPr id="17" name="Freeform: Shape 16">
            <a:extLst>
              <a:ext uri="{FF2B5EF4-FFF2-40B4-BE49-F238E27FC236}">
                <a16:creationId xmlns:a16="http://schemas.microsoft.com/office/drawing/2014/main" xmlns="" id="{022A6889-18FA-4FBE-9D1B-A380479E6BD7}"/>
              </a:ext>
            </a:extLst>
          </p:cNvPr>
          <p:cNvSpPr/>
          <p:nvPr userDrawn="1"/>
        </p:nvSpPr>
        <p:spPr>
          <a:xfrm>
            <a:off x="8294915" y="1"/>
            <a:ext cx="1427583" cy="653143"/>
          </a:xfrm>
          <a:custGeom>
            <a:avLst/>
            <a:gdLst>
              <a:gd name="connsiteX0" fmla="*/ 0 w 1427583"/>
              <a:gd name="connsiteY0" fmla="*/ 0 h 653143"/>
              <a:gd name="connsiteX1" fmla="*/ 38488 w 1427583"/>
              <a:gd name="connsiteY1" fmla="*/ 0 h 653143"/>
              <a:gd name="connsiteX2" fmla="*/ 38488 w 1427583"/>
              <a:gd name="connsiteY2" fmla="*/ 614655 h 653143"/>
              <a:gd name="connsiteX3" fmla="*/ 1389095 w 1427583"/>
              <a:gd name="connsiteY3" fmla="*/ 614655 h 653143"/>
              <a:gd name="connsiteX4" fmla="*/ 1389095 w 1427583"/>
              <a:gd name="connsiteY4" fmla="*/ 0 h 653143"/>
              <a:gd name="connsiteX5" fmla="*/ 1427583 w 1427583"/>
              <a:gd name="connsiteY5" fmla="*/ 0 h 653143"/>
              <a:gd name="connsiteX6" fmla="*/ 1427583 w 1427583"/>
              <a:gd name="connsiteY6" fmla="*/ 653143 h 653143"/>
              <a:gd name="connsiteX7" fmla="*/ 0 w 1427583"/>
              <a:gd name="connsiteY7"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7583" h="653143">
                <a:moveTo>
                  <a:pt x="0" y="0"/>
                </a:moveTo>
                <a:lnTo>
                  <a:pt x="38488" y="0"/>
                </a:lnTo>
                <a:lnTo>
                  <a:pt x="38488" y="614655"/>
                </a:lnTo>
                <a:lnTo>
                  <a:pt x="1389095" y="614655"/>
                </a:lnTo>
                <a:lnTo>
                  <a:pt x="1389095" y="0"/>
                </a:lnTo>
                <a:lnTo>
                  <a:pt x="1427583" y="0"/>
                </a:lnTo>
                <a:lnTo>
                  <a:pt x="1427583" y="653143"/>
                </a:lnTo>
                <a:lnTo>
                  <a:pt x="0" y="653143"/>
                </a:lnTo>
                <a:close/>
              </a:path>
            </a:pathLst>
          </a:custGeom>
          <a:solidFill>
            <a:srgbClr val="C6150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egoe UI" panose="020B0502040204020203" pitchFamily="34" charset="0"/>
            </a:endParaRPr>
          </a:p>
        </p:txBody>
      </p:sp>
    </p:spTree>
    <p:extLst>
      <p:ext uri="{BB962C8B-B14F-4D97-AF65-F5344CB8AC3E}">
        <p14:creationId xmlns:p14="http://schemas.microsoft.com/office/powerpoint/2010/main" val="2232351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latin typeface="Segoe UI" panose="020B0502040204020203" pitchFamily="34" charset="0"/>
              </a:defRPr>
            </a:lvl1pPr>
          </a:lstStyle>
          <a:p>
            <a:fld id="{7EF58E6E-13DA-4172-BBF4-0F3A376B79C6}" type="datetimeFigureOut">
              <a:rPr lang="en-US" smtClean="0"/>
              <a:pPr/>
              <a:t>16 Apr 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DD8200D-4E22-4766-8A0A-D58A2623E928}" type="slidenum">
              <a:rPr lang="en-US" smtClean="0"/>
              <a:t>‹#›</a:t>
            </a:fld>
            <a:endParaRPr lang="en-US"/>
          </a:p>
        </p:txBody>
      </p:sp>
    </p:spTree>
    <p:extLst>
      <p:ext uri="{BB962C8B-B14F-4D97-AF65-F5344CB8AC3E}">
        <p14:creationId xmlns:p14="http://schemas.microsoft.com/office/powerpoint/2010/main" val="232543579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705" r:id="rId10"/>
    <p:sldLayoutId id="2147483691" r:id="rId11"/>
    <p:sldLayoutId id="2147483692" r:id="rId12"/>
  </p:sldLayoutIdLs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18" Type="http://schemas.openxmlformats.org/officeDocument/2006/relationships/image" Target="../media/image15.png"/><Relationship Id="rId3" Type="http://schemas.microsoft.com/office/2007/relationships/hdphoto" Target="../media/hdphoto3.wdp"/><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7.png"/><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1.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7.sv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0.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0.svg"/></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C46FB358-1D91-45E2-A076-333E52064656}"/>
              </a:ext>
            </a:extLst>
          </p:cNvPr>
          <p:cNvSpPr txBox="1"/>
          <p:nvPr/>
        </p:nvSpPr>
        <p:spPr>
          <a:xfrm>
            <a:off x="220824" y="2416971"/>
            <a:ext cx="7876254" cy="1334363"/>
          </a:xfrm>
          <a:prstGeom prst="rect">
            <a:avLst/>
          </a:prstGeom>
          <a:solidFill>
            <a:schemeClr val="bg1"/>
          </a:solidFill>
          <a:ln>
            <a:noFill/>
          </a:ln>
          <a:effectLst>
            <a:outerShdw blurRad="190500" dist="228600" dir="2700000" algn="ctr">
              <a:srgbClr val="000000">
                <a:alpha val="30000"/>
              </a:srgbClr>
            </a:outerShdw>
          </a:effectLst>
        </p:spPr>
        <p:txBody>
          <a:bodyPr wrap="none" tIns="0" bIns="0" rtlCol="0" anchor="ctr">
            <a:noAutofit/>
          </a:bodyPr>
          <a:lstStyle/>
          <a:p>
            <a:pPr marL="112713" lvl="0" defTabSz="914400"/>
            <a:r>
              <a:rPr lang="en-US" sz="6600" b="1" dirty="0">
                <a:solidFill>
                  <a:srgbClr val="C61508"/>
                </a:solidFill>
                <a:latin typeface="Segoe UI" panose="020B0502040204020203" pitchFamily="34" charset="0"/>
                <a:cs typeface="Segoe UI" panose="020B0502040204020203" pitchFamily="34" charset="0"/>
              </a:rPr>
              <a:t>EDUCARE</a:t>
            </a:r>
            <a:r>
              <a:rPr lang="en-US" sz="6600" b="1" dirty="0">
                <a:solidFill>
                  <a:prstClr val="black">
                    <a:lumMod val="85000"/>
                    <a:lumOff val="15000"/>
                  </a:prstClr>
                </a:solidFill>
                <a:latin typeface="Segoe UI" panose="020B0502040204020203" pitchFamily="34" charset="0"/>
                <a:cs typeface="Segoe UI" panose="020B0502040204020203" pitchFamily="34" charset="0"/>
              </a:rPr>
              <a:t> SYSTEM</a:t>
            </a:r>
            <a:endParaRPr kumimoji="0" lang="en-US" sz="66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sp>
        <p:nvSpPr>
          <p:cNvPr id="11" name="Subtitle 2">
            <a:extLst>
              <a:ext uri="{FF2B5EF4-FFF2-40B4-BE49-F238E27FC236}">
                <a16:creationId xmlns:a16="http://schemas.microsoft.com/office/drawing/2014/main" xmlns="" id="{2D6D34A4-B6B5-4545-A9CA-8C4C23F72D6B}"/>
              </a:ext>
            </a:extLst>
          </p:cNvPr>
          <p:cNvSpPr txBox="1">
            <a:spLocks/>
          </p:cNvSpPr>
          <p:nvPr/>
        </p:nvSpPr>
        <p:spPr>
          <a:xfrm>
            <a:off x="6946570" y="4495800"/>
            <a:ext cx="4592762" cy="1507656"/>
          </a:xfrm>
          <a:prstGeom prst="rect">
            <a:avLst/>
          </a:prstGeom>
          <a:solidFill>
            <a:schemeClr val="bg1"/>
          </a:solidFill>
          <a:ln>
            <a:noFill/>
          </a:ln>
          <a:effectLst>
            <a:outerShdw blurRad="190500" dist="228600" dir="2700000" algn="ctr">
              <a:srgbClr val="000000">
                <a:alpha val="30000"/>
              </a:srgbClr>
            </a:outerShdw>
          </a:effectLst>
        </p:spPr>
        <p:txBody>
          <a:bodyPr anchor="ct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12713" marR="0" lvl="0" indent="0" algn="l" defTabSz="914400" rtl="0" eaLnBrk="1" fontAlgn="auto" latinLnBrk="0" hangingPunct="1">
              <a:lnSpc>
                <a:spcPct val="120000"/>
              </a:lnSpc>
              <a:spcBef>
                <a:spcPts val="0"/>
              </a:spcBef>
              <a:spcAft>
                <a:spcPts val="0"/>
              </a:spcAft>
              <a:buClr>
                <a:srgbClr val="D34817">
                  <a:lumMod val="75000"/>
                </a:srgbClr>
              </a:buClr>
              <a:buSzPct val="85000"/>
              <a:buFont typeface="Wingdings" pitchFamily="2" charset="2"/>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20" name="Arrow: Chevron 19">
            <a:extLst>
              <a:ext uri="{FF2B5EF4-FFF2-40B4-BE49-F238E27FC236}">
                <a16:creationId xmlns:a16="http://schemas.microsoft.com/office/drawing/2014/main" xmlns="" id="{CCC3E26D-52B2-45E9-9536-BD86AA86624C}"/>
              </a:ext>
            </a:extLst>
          </p:cNvPr>
          <p:cNvSpPr/>
          <p:nvPr/>
        </p:nvSpPr>
        <p:spPr>
          <a:xfrm>
            <a:off x="370115" y="3611776"/>
            <a:ext cx="1408922" cy="298580"/>
          </a:xfrm>
          <a:prstGeom prst="chevron">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pic>
        <p:nvPicPr>
          <p:cNvPr id="6" name="Picture 5">
            <a:extLst>
              <a:ext uri="{FF2B5EF4-FFF2-40B4-BE49-F238E27FC236}">
                <a16:creationId xmlns:a16="http://schemas.microsoft.com/office/drawing/2014/main" xmlns="" id="{57DF3695-CC51-43B8-85B8-EBF9DBC5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298" y="232847"/>
            <a:ext cx="1781329" cy="320384"/>
          </a:xfrm>
          <a:prstGeom prst="rect">
            <a:avLst/>
          </a:prstGeom>
        </p:spPr>
      </p:pic>
      <p:sp>
        <p:nvSpPr>
          <p:cNvPr id="7" name="Subtitle 2">
            <a:extLst>
              <a:ext uri="{FF2B5EF4-FFF2-40B4-BE49-F238E27FC236}">
                <a16:creationId xmlns:a16="http://schemas.microsoft.com/office/drawing/2014/main" xmlns="" id="{64358F7D-F781-48EE-BCB7-4E2FD328F529}"/>
              </a:ext>
            </a:extLst>
          </p:cNvPr>
          <p:cNvSpPr txBox="1">
            <a:spLocks/>
          </p:cNvSpPr>
          <p:nvPr/>
        </p:nvSpPr>
        <p:spPr>
          <a:xfrm>
            <a:off x="7087559" y="4667179"/>
            <a:ext cx="2124689" cy="1336277"/>
          </a:xfrm>
          <a:prstGeom prst="rect">
            <a:avLst/>
          </a:prstGeom>
          <a:ln>
            <a:noFill/>
          </a:ln>
          <a:effectLst/>
        </p:spPr>
        <p:txBody>
          <a:bodyPr>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IN" sz="1800" b="1" dirty="0">
                <a:solidFill>
                  <a:srgbClr val="C61508"/>
                </a:solidFill>
                <a:latin typeface="Segoe UI" panose="020B0502040204020203" pitchFamily="34" charset="0"/>
                <a:cs typeface="Segoe UI" panose="020B0502040204020203" pitchFamily="34" charset="0"/>
              </a:rPr>
              <a:t>PRESENTED BY:</a:t>
            </a:r>
          </a:p>
          <a:p>
            <a:pPr marL="0" indent="0">
              <a:buNone/>
            </a:pPr>
            <a:r>
              <a:rPr lang="en-IN" sz="1400" dirty="0">
                <a:latin typeface="Segoe UI Light" panose="020B0502040204020203" pitchFamily="34" charset="0"/>
                <a:cs typeface="Segoe UI Light" panose="020B0502040204020203" pitchFamily="34" charset="0"/>
              </a:rPr>
              <a:t>VAIBHAV TALAVIYA (1868)</a:t>
            </a:r>
          </a:p>
          <a:p>
            <a:pPr marL="0" indent="0">
              <a:buNone/>
            </a:pPr>
            <a:r>
              <a:rPr lang="en-IN" sz="1400" dirty="0">
                <a:latin typeface="Segoe UI Light" panose="020B0502040204020203" pitchFamily="34" charset="0"/>
                <a:cs typeface="Segoe UI Light" panose="020B0502040204020203" pitchFamily="34" charset="0"/>
              </a:rPr>
              <a:t>JIL SUTARIYA (1865)</a:t>
            </a:r>
          </a:p>
          <a:p>
            <a:pPr marL="0" indent="0">
              <a:buNone/>
            </a:pPr>
            <a:r>
              <a:rPr lang="en-IN" sz="1400" dirty="0">
                <a:latin typeface="Segoe UI Light" panose="020B0502040204020203" pitchFamily="34" charset="0"/>
                <a:cs typeface="Segoe UI Light" panose="020B0502040204020203" pitchFamily="34" charset="0"/>
              </a:rPr>
              <a:t>JAY TALAVIYA (1867)</a:t>
            </a:r>
          </a:p>
        </p:txBody>
      </p:sp>
      <p:sp>
        <p:nvSpPr>
          <p:cNvPr id="8" name="TextBox 7">
            <a:extLst>
              <a:ext uri="{FF2B5EF4-FFF2-40B4-BE49-F238E27FC236}">
                <a16:creationId xmlns:a16="http://schemas.microsoft.com/office/drawing/2014/main" xmlns="" id="{FF78689D-2046-435D-A991-EC51B51BD4CA}"/>
              </a:ext>
            </a:extLst>
          </p:cNvPr>
          <p:cNvSpPr txBox="1"/>
          <p:nvPr/>
        </p:nvSpPr>
        <p:spPr>
          <a:xfrm>
            <a:off x="9448056" y="4636414"/>
            <a:ext cx="2212536" cy="707886"/>
          </a:xfrm>
          <a:prstGeom prst="rect">
            <a:avLst/>
          </a:prstGeom>
          <a:noFill/>
          <a:effectLst/>
        </p:spPr>
        <p:txBody>
          <a:bodyPr wrap="square" rtlCol="0">
            <a:spAutoFit/>
          </a:bodyPr>
          <a:lstStyle/>
          <a:p>
            <a:r>
              <a:rPr lang="en-US" sz="2400" b="1" dirty="0">
                <a:solidFill>
                  <a:srgbClr val="C61508"/>
                </a:solidFill>
                <a:latin typeface="Segoe UI" panose="020B0502040204020203" pitchFamily="34" charset="0"/>
                <a:cs typeface="Segoe UI" panose="020B0502040204020203" pitchFamily="34" charset="0"/>
              </a:rPr>
              <a:t>GUIDED BY:</a:t>
            </a:r>
          </a:p>
          <a:p>
            <a:pPr marL="0" lvl="1"/>
            <a:r>
              <a:rPr lang="en-IN" sz="1600" dirty="0">
                <a:latin typeface="Segoe UI Light" panose="020B0502040204020203" pitchFamily="34" charset="0"/>
                <a:cs typeface="Segoe UI Light" panose="020B0502040204020203" pitchFamily="34" charset="0"/>
              </a:rPr>
              <a:t>Prof. Binal naik </a:t>
            </a:r>
          </a:p>
        </p:txBody>
      </p:sp>
      <p:cxnSp>
        <p:nvCxnSpPr>
          <p:cNvPr id="3" name="Straight Connector 2">
            <a:extLst>
              <a:ext uri="{FF2B5EF4-FFF2-40B4-BE49-F238E27FC236}">
                <a16:creationId xmlns:a16="http://schemas.microsoft.com/office/drawing/2014/main" xmlns="" id="{77FEB93F-1090-491A-B530-F5C29D05A50B}"/>
              </a:ext>
            </a:extLst>
          </p:cNvPr>
          <p:cNvCxnSpPr>
            <a:cxnSpLocks/>
          </p:cNvCxnSpPr>
          <p:nvPr/>
        </p:nvCxnSpPr>
        <p:spPr>
          <a:xfrm>
            <a:off x="9195684" y="4687958"/>
            <a:ext cx="0" cy="1076738"/>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xmlns="" id="{88790FAC-02B1-43FF-B16E-E919B8F4624A}"/>
              </a:ext>
            </a:extLst>
          </p:cNvPr>
          <p:cNvSpPr txBox="1">
            <a:spLocks/>
          </p:cNvSpPr>
          <p:nvPr/>
        </p:nvSpPr>
        <p:spPr>
          <a:xfrm>
            <a:off x="220824" y="4495800"/>
            <a:ext cx="5782411" cy="848500"/>
          </a:xfrm>
          <a:prstGeom prst="rect">
            <a:avLst/>
          </a:prstGeom>
          <a:solidFill>
            <a:schemeClr val="bg1"/>
          </a:solidFill>
          <a:ln>
            <a:noFill/>
          </a:ln>
          <a:effectLst>
            <a:outerShdw blurRad="190500" dist="228600" dir="2700000" algn="ctr">
              <a:srgbClr val="000000">
                <a:alpha val="30000"/>
              </a:srgbClr>
            </a:outerShdw>
          </a:effectLst>
        </p:spPr>
        <p:txBody>
          <a:bodyPr anchor="ct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IN" sz="1600" b="1" dirty="0">
                <a:solidFill>
                  <a:srgbClr val="C61508"/>
                </a:solidFill>
                <a:latin typeface="Segoe UI" panose="020B0502040204020203" pitchFamily="34" charset="0"/>
                <a:cs typeface="Segoe UI" panose="020B0502040204020203" pitchFamily="34" charset="0"/>
              </a:rPr>
              <a:t>COLLEGE: </a:t>
            </a:r>
            <a:r>
              <a:rPr lang="en-US" sz="1600" dirty="0">
                <a:latin typeface="Segoe UI Light" panose="020B0502040204020203" pitchFamily="34" charset="0"/>
                <a:cs typeface="Segoe UI Light" panose="020B0502040204020203" pitchFamily="34" charset="0"/>
              </a:rPr>
              <a:t>Shri Shambhubhai V. Patel College of Computer Science and Business Management</a:t>
            </a:r>
            <a:r>
              <a:rPr lang="en-IN" sz="1600" dirty="0">
                <a:latin typeface="Segoe UI Light" panose="020B0502040204020203" pitchFamily="34" charset="0"/>
                <a:cs typeface="Segoe UI Light" panose="020B0502040204020203" pitchFamily="34" charset="0"/>
              </a:rPr>
              <a:t> </a:t>
            </a:r>
            <a:endParaRPr lang="en-IN" sz="1600" b="1" dirty="0">
              <a:solidFill>
                <a:srgbClr val="C6150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1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oman in headphones learning language online Free Photo">
            <a:extLst>
              <a:ext uri="{FF2B5EF4-FFF2-40B4-BE49-F238E27FC236}">
                <a16:creationId xmlns:a16="http://schemas.microsoft.com/office/drawing/2014/main" xmlns="" id="{C6E230A6-B53F-4F3E-8913-955DE1204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955" y="4073423"/>
            <a:ext cx="4180205" cy="2784577"/>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xmlns="" id="{63E128A9-8783-441B-8579-D30162544159}"/>
              </a:ext>
            </a:extLst>
          </p:cNvPr>
          <p:cNvSpPr/>
          <p:nvPr/>
        </p:nvSpPr>
        <p:spPr>
          <a:xfrm flipH="1">
            <a:off x="9428479" y="0"/>
            <a:ext cx="2763519" cy="2843238"/>
          </a:xfrm>
          <a:custGeom>
            <a:avLst/>
            <a:gdLst>
              <a:gd name="connsiteX0" fmla="*/ 1724040 w 1940767"/>
              <a:gd name="connsiteY0" fmla="*/ 0 h 1996752"/>
              <a:gd name="connsiteX1" fmla="*/ 1940767 w 1940767"/>
              <a:gd name="connsiteY1" fmla="*/ 0 h 1996752"/>
              <a:gd name="connsiteX2" fmla="*/ 1940767 w 1940767"/>
              <a:gd name="connsiteY2" fmla="*/ 1996752 h 1996752"/>
              <a:gd name="connsiteX3" fmla="*/ 0 w 1940767"/>
              <a:gd name="connsiteY3" fmla="*/ 1996752 h 1996752"/>
              <a:gd name="connsiteX4" fmla="*/ 0 w 1940767"/>
              <a:gd name="connsiteY4" fmla="*/ 1780025 h 1996752"/>
              <a:gd name="connsiteX5" fmla="*/ 1724040 w 1940767"/>
              <a:gd name="connsiteY5" fmla="*/ 1780025 h 199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767" h="1996752">
                <a:moveTo>
                  <a:pt x="1724040" y="0"/>
                </a:moveTo>
                <a:lnTo>
                  <a:pt x="1940767" y="0"/>
                </a:lnTo>
                <a:lnTo>
                  <a:pt x="1940767" y="1996752"/>
                </a:lnTo>
                <a:lnTo>
                  <a:pt x="0" y="1996752"/>
                </a:lnTo>
                <a:lnTo>
                  <a:pt x="0" y="1780025"/>
                </a:lnTo>
                <a:lnTo>
                  <a:pt x="1724040" y="1780025"/>
                </a:lnTo>
                <a:close/>
              </a:path>
            </a:pathLst>
          </a:cu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 name="Title 1"/>
          <p:cNvSpPr>
            <a:spLocks noGrp="1"/>
          </p:cNvSpPr>
          <p:nvPr>
            <p:ph type="title"/>
          </p:nvPr>
        </p:nvSpPr>
        <p:spPr>
          <a:xfrm>
            <a:off x="2915920" y="516128"/>
            <a:ext cx="7975600" cy="936752"/>
          </a:xfr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normAutofit/>
          </a:bodyPr>
          <a:lstStyle/>
          <a:p>
            <a:pPr algn="ctr"/>
            <a:r>
              <a:rPr lang="en-IN" sz="4800" b="1" dirty="0"/>
              <a:t>All term &amp; </a:t>
            </a:r>
            <a:r>
              <a:rPr lang="en-IN" sz="4800" b="1" dirty="0">
                <a:solidFill>
                  <a:srgbClr val="C61508"/>
                </a:solidFill>
              </a:rPr>
              <a:t>Condition</a:t>
            </a:r>
          </a:p>
        </p:txBody>
      </p:sp>
      <p:sp>
        <p:nvSpPr>
          <p:cNvPr id="3" name="Content Placeholder 2"/>
          <p:cNvSpPr>
            <a:spLocks noGrp="1"/>
          </p:cNvSpPr>
          <p:nvPr>
            <p:ph idx="4294967295"/>
          </p:nvPr>
        </p:nvSpPr>
        <p:spPr>
          <a:xfrm>
            <a:off x="417665" y="1967368"/>
            <a:ext cx="3138335" cy="3504421"/>
          </a:xfrm>
        </p:spPr>
        <p:txBody>
          <a:bodyPr>
            <a:spAutoFit/>
          </a:bodyPr>
          <a:lstStyle/>
          <a:p>
            <a:pPr marL="0" indent="0">
              <a:lnSpc>
                <a:spcPct val="110000"/>
              </a:lnSpc>
              <a:buNone/>
            </a:pPr>
            <a:r>
              <a:rPr lang="en-US" sz="1600" b="1">
                <a:cs typeface="Segoe UI" panose="020B0502040204020203" pitchFamily="34" charset="0"/>
              </a:rPr>
              <a:t>Terms &amp; conditions for "Refund Module“</a:t>
            </a:r>
          </a:p>
          <a:p>
            <a:pPr marL="346075" lvl="1" indent="-346075">
              <a:lnSpc>
                <a:spcPct val="110000"/>
              </a:lnSpc>
              <a:buFont typeface="Wingdings" panose="05000000000000000000" pitchFamily="2" charset="2"/>
              <a:buChar char="ü"/>
            </a:pPr>
            <a:endParaRPr lang="en-US" sz="1400">
              <a:cs typeface="Segoe UI" panose="020B0502040204020203" pitchFamily="34" charset="0"/>
            </a:endParaRPr>
          </a:p>
          <a:p>
            <a:pPr marL="346075" lvl="1" indent="-346075">
              <a:lnSpc>
                <a:spcPct val="110000"/>
              </a:lnSpc>
              <a:buFont typeface="Wingdings" panose="05000000000000000000" pitchFamily="2" charset="2"/>
              <a:buChar char="ü"/>
            </a:pPr>
            <a:r>
              <a:rPr lang="en-US" sz="1400">
                <a:cs typeface="Segoe UI" panose="020B0502040204020203" pitchFamily="34" charset="0"/>
              </a:rPr>
              <a:t>If a student participates in the entire course or has downloaded the course before the refund was requested, the refund might be not approved</a:t>
            </a:r>
          </a:p>
          <a:p>
            <a:pPr marL="346075" lvl="1" indent="-346075">
              <a:lnSpc>
                <a:spcPct val="110000"/>
              </a:lnSpc>
              <a:buFont typeface="Wingdings" panose="05000000000000000000" pitchFamily="2" charset="2"/>
              <a:buChar char="ü"/>
            </a:pPr>
            <a:r>
              <a:rPr lang="en-US" sz="1400">
                <a:cs typeface="Segoe UI" panose="020B0502040204020203" pitchFamily="34" charset="0"/>
              </a:rPr>
              <a:t>We do NOT offer refunds for courses after the 15 day refund period</a:t>
            </a:r>
          </a:p>
          <a:p>
            <a:pPr marL="346075" lvl="1" indent="-346075">
              <a:lnSpc>
                <a:spcPct val="110000"/>
              </a:lnSpc>
              <a:buFont typeface="Wingdings" panose="05000000000000000000" pitchFamily="2" charset="2"/>
              <a:buChar char="ü"/>
            </a:pPr>
            <a:r>
              <a:rPr lang="en-US" sz="1400">
                <a:cs typeface="Segoe UI" panose="020B0502040204020203" pitchFamily="34" charset="0"/>
              </a:rPr>
              <a:t>Students are not eligible for refund on the same course again</a:t>
            </a:r>
          </a:p>
        </p:txBody>
      </p:sp>
      <p:sp>
        <p:nvSpPr>
          <p:cNvPr id="5" name="Content Placeholder 2">
            <a:extLst>
              <a:ext uri="{FF2B5EF4-FFF2-40B4-BE49-F238E27FC236}">
                <a16:creationId xmlns:a16="http://schemas.microsoft.com/office/drawing/2014/main" xmlns="" id="{90325F41-5CC9-4602-917F-AD0D8711BE39}"/>
              </a:ext>
            </a:extLst>
          </p:cNvPr>
          <p:cNvSpPr txBox="1">
            <a:spLocks/>
          </p:cNvSpPr>
          <p:nvPr/>
        </p:nvSpPr>
        <p:spPr>
          <a:xfrm>
            <a:off x="4065105" y="1967368"/>
            <a:ext cx="2589695" cy="1768561"/>
          </a:xfrm>
          <a:prstGeom prst="rect">
            <a:avLst/>
          </a:prstGeom>
        </p:spPr>
        <p:txBody>
          <a:bodyPr vert="horz" wrap="square" lIns="91440" tIns="45720" rIns="91440" bIns="45720" rtlCol="0">
            <a:sp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10000"/>
              </a:lnSpc>
              <a:buNone/>
            </a:pPr>
            <a:r>
              <a:rPr lang="en-US" sz="1600" b="1" dirty="0">
                <a:cs typeface="Segoe UI" panose="020B0502040204020203" pitchFamily="34" charset="0"/>
              </a:rPr>
              <a:t>Terms &amp; conditions for "Certificate module“</a:t>
            </a:r>
          </a:p>
          <a:p>
            <a:pPr marL="346075" lvl="1" indent="-346075">
              <a:lnSpc>
                <a:spcPct val="110000"/>
              </a:lnSpc>
              <a:buFont typeface="Wingdings" panose="05000000000000000000" pitchFamily="2" charset="2"/>
              <a:buChar char="ü"/>
            </a:pPr>
            <a:endParaRPr lang="en-IN" sz="1400" dirty="0">
              <a:cs typeface="Segoe UI" panose="020B0502040204020203" pitchFamily="34" charset="0"/>
            </a:endParaRPr>
          </a:p>
          <a:p>
            <a:pPr marL="346075" lvl="1" indent="-346075">
              <a:lnSpc>
                <a:spcPct val="110000"/>
              </a:lnSpc>
              <a:buFont typeface="Wingdings" panose="05000000000000000000" pitchFamily="2" charset="2"/>
              <a:buChar char="ü"/>
            </a:pPr>
            <a:r>
              <a:rPr lang="en-IN" sz="1400" dirty="0">
                <a:cs typeface="Segoe UI" panose="020B0502040204020203" pitchFamily="34" charset="0"/>
              </a:rPr>
              <a:t>Complete course</a:t>
            </a:r>
          </a:p>
          <a:p>
            <a:pPr marL="346075" lvl="1" indent="-346075">
              <a:lnSpc>
                <a:spcPct val="110000"/>
              </a:lnSpc>
              <a:buFont typeface="Wingdings" panose="05000000000000000000" pitchFamily="2" charset="2"/>
              <a:buChar char="ü"/>
            </a:pPr>
            <a:r>
              <a:rPr lang="en-US" sz="1400" dirty="0">
                <a:cs typeface="Segoe UI" panose="020B0502040204020203" pitchFamily="34" charset="0"/>
              </a:rPr>
              <a:t>Attend all test with minimum 65% score</a:t>
            </a:r>
          </a:p>
        </p:txBody>
      </p:sp>
      <p:sp>
        <p:nvSpPr>
          <p:cNvPr id="6" name="Content Placeholder 2">
            <a:extLst>
              <a:ext uri="{FF2B5EF4-FFF2-40B4-BE49-F238E27FC236}">
                <a16:creationId xmlns:a16="http://schemas.microsoft.com/office/drawing/2014/main" xmlns="" id="{2C006BDD-4331-4922-8C68-A4973F268367}"/>
              </a:ext>
            </a:extLst>
          </p:cNvPr>
          <p:cNvSpPr txBox="1">
            <a:spLocks/>
          </p:cNvSpPr>
          <p:nvPr/>
        </p:nvSpPr>
        <p:spPr>
          <a:xfrm>
            <a:off x="7346785" y="3227208"/>
            <a:ext cx="4509935" cy="2793457"/>
          </a:xfrm>
          <a:prstGeom prst="rect">
            <a:avLst/>
          </a:prstGeom>
          <a:solidFill>
            <a:schemeClr val="bg1"/>
          </a:solidFill>
        </p:spPr>
        <p:txBody>
          <a:bodyPr vert="horz" wrap="square" lIns="91440" tIns="45720" rIns="91440" bIns="45720" rtlCol="0">
            <a:sp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10000"/>
              </a:lnSpc>
              <a:buNone/>
            </a:pPr>
            <a:r>
              <a:rPr lang="en-US" sz="1600" b="1" dirty="0">
                <a:cs typeface="Segoe UI" panose="020B0502040204020203" pitchFamily="34" charset="0"/>
              </a:rPr>
              <a:t>Terms &amp; conditions for "Tutor Coupon Module"</a:t>
            </a:r>
          </a:p>
          <a:p>
            <a:pPr marL="346075" lvl="1" indent="-346075">
              <a:lnSpc>
                <a:spcPct val="110000"/>
              </a:lnSpc>
              <a:buFont typeface="Wingdings" panose="05000000000000000000" pitchFamily="2" charset="2"/>
              <a:buChar char="ü"/>
            </a:pPr>
            <a:r>
              <a:rPr lang="en-US" sz="1400" dirty="0">
                <a:cs typeface="Segoe UI" panose="020B0502040204020203" pitchFamily="34" charset="0"/>
              </a:rPr>
              <a:t>Tutor can create coupon for their courses only</a:t>
            </a:r>
          </a:p>
          <a:p>
            <a:pPr marL="346075" lvl="1" indent="-346075">
              <a:lnSpc>
                <a:spcPct val="110000"/>
              </a:lnSpc>
              <a:buFont typeface="Wingdings" panose="05000000000000000000" pitchFamily="2" charset="2"/>
              <a:buChar char="ü"/>
            </a:pPr>
            <a:r>
              <a:rPr lang="en-US" sz="1400" dirty="0">
                <a:cs typeface="Segoe UI" panose="020B0502040204020203" pitchFamily="34" charset="0"/>
              </a:rPr>
              <a:t>Tutor can not provide 100% discount coupon</a:t>
            </a:r>
          </a:p>
          <a:p>
            <a:pPr marL="346075" lvl="1" indent="-346075">
              <a:lnSpc>
                <a:spcPct val="110000"/>
              </a:lnSpc>
              <a:buFont typeface="Wingdings" panose="05000000000000000000" pitchFamily="2" charset="2"/>
              <a:buChar char="ü"/>
            </a:pPr>
            <a:r>
              <a:rPr lang="en-US" sz="1400" dirty="0">
                <a:cs typeface="Segoe UI" panose="020B0502040204020203" pitchFamily="34" charset="0"/>
              </a:rPr>
              <a:t>Tutor can not create coupon beyond their sharing amount</a:t>
            </a:r>
          </a:p>
          <a:p>
            <a:pPr marL="346075" lvl="1" indent="-346075">
              <a:lnSpc>
                <a:spcPct val="110000"/>
              </a:lnSpc>
              <a:buFont typeface="Wingdings" panose="05000000000000000000" pitchFamily="2" charset="2"/>
              <a:buChar char="ü"/>
            </a:pPr>
            <a:r>
              <a:rPr lang="en-US" sz="1400" dirty="0">
                <a:cs typeface="Segoe UI" panose="020B0502040204020203" pitchFamily="34" charset="0"/>
              </a:rPr>
              <a:t>If tutor has create any coupon then discount will be calculated from tutor sharing amount if admin has create any coupon then discount will be calculated from tutor sharing amount </a:t>
            </a:r>
            <a:endParaRPr lang="en-IN" sz="1400" dirty="0">
              <a:cs typeface="Segoe UI" panose="020B0502040204020203" pitchFamily="34" charset="0"/>
            </a:endParaRPr>
          </a:p>
        </p:txBody>
      </p:sp>
      <p:sp>
        <p:nvSpPr>
          <p:cNvPr id="7" name="Rectangle 6">
            <a:extLst>
              <a:ext uri="{FF2B5EF4-FFF2-40B4-BE49-F238E27FC236}">
                <a16:creationId xmlns:a16="http://schemas.microsoft.com/office/drawing/2014/main" xmlns="" id="{23742EA7-7D15-41DE-9AFE-1DD2B5EF28BE}"/>
              </a:ext>
            </a:extLst>
          </p:cNvPr>
          <p:cNvSpPr/>
          <p:nvPr/>
        </p:nvSpPr>
        <p:spPr>
          <a:xfrm>
            <a:off x="0" y="5720080"/>
            <a:ext cx="2550160" cy="71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CA9E0AC5-71B6-477E-9B78-91EE3632D50F}"/>
              </a:ext>
            </a:extLst>
          </p:cNvPr>
          <p:cNvSpPr/>
          <p:nvPr/>
        </p:nvSpPr>
        <p:spPr>
          <a:xfrm rot="5400000">
            <a:off x="-373380" y="889508"/>
            <a:ext cx="970280" cy="223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129FCE25-E7DB-4A4C-93DF-C5CC651DD690}"/>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1" name="Rectangle 10">
            <a:extLst>
              <a:ext uri="{FF2B5EF4-FFF2-40B4-BE49-F238E27FC236}">
                <a16:creationId xmlns:a16="http://schemas.microsoft.com/office/drawing/2014/main" xmlns="" id="{23742EA7-7D15-41DE-9AFE-1DD2B5EF28BE}"/>
              </a:ext>
            </a:extLst>
          </p:cNvPr>
          <p:cNvSpPr/>
          <p:nvPr/>
        </p:nvSpPr>
        <p:spPr>
          <a:xfrm>
            <a:off x="9641840" y="6240780"/>
            <a:ext cx="2550160" cy="71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56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5127FA5-BB61-4B62-93E7-C45EB5E0E8DC}"/>
              </a:ext>
            </a:extLst>
          </p:cNvPr>
          <p:cNvSpPr/>
          <p:nvPr/>
        </p:nvSpPr>
        <p:spPr>
          <a:xfrm>
            <a:off x="0" y="6014720"/>
            <a:ext cx="4805680" cy="144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5151120" y="1940560"/>
            <a:ext cx="6583680" cy="4439920"/>
          </a:xfrm>
        </p:spPr>
        <p:txBody>
          <a:bodyPr>
            <a:normAutofit/>
          </a:bodyPr>
          <a:lstStyle/>
          <a:p>
            <a:pPr marL="457200" indent="-457200">
              <a:lnSpc>
                <a:spcPct val="100000"/>
              </a:lnSpc>
            </a:pPr>
            <a:r>
              <a:rPr lang="en-IN" dirty="0"/>
              <a:t>Traditional Learning system limited with the classrooms and schools, private institute But in E-learning system  will used from anywhere in the word.</a:t>
            </a:r>
          </a:p>
          <a:p>
            <a:pPr marL="457200" indent="-457200">
              <a:lnSpc>
                <a:spcPct val="100000"/>
              </a:lnSpc>
            </a:pPr>
            <a:r>
              <a:rPr lang="en-IN" dirty="0" smtClean="0"/>
              <a:t>Traditional </a:t>
            </a:r>
            <a:r>
              <a:rPr lang="en-IN" dirty="0"/>
              <a:t>Learning was limited with particular area But E-learning will no limit so  All latest  courser are learn any students. </a:t>
            </a:r>
          </a:p>
          <a:p>
            <a:pPr marL="457200" indent="-457200">
              <a:lnSpc>
                <a:spcPct val="100000"/>
              </a:lnSpc>
            </a:pPr>
            <a:r>
              <a:rPr lang="en-IN" dirty="0"/>
              <a:t>E learning system was 24/7 so any one learn any topic </a:t>
            </a:r>
          </a:p>
          <a:p>
            <a:pPr marL="457200" indent="-457200">
              <a:lnSpc>
                <a:spcPct val="100000"/>
              </a:lnSpc>
            </a:pPr>
            <a:r>
              <a:rPr lang="en-IN" dirty="0"/>
              <a:t>The E learning system will have online Exam and the student will get the result and the system will help to improved their education.</a:t>
            </a:r>
          </a:p>
        </p:txBody>
      </p:sp>
      <p:sp>
        <p:nvSpPr>
          <p:cNvPr id="4" name="Freeform: Shape 3">
            <a:extLst>
              <a:ext uri="{FF2B5EF4-FFF2-40B4-BE49-F238E27FC236}">
                <a16:creationId xmlns:a16="http://schemas.microsoft.com/office/drawing/2014/main" xmlns="" id="{A57E770D-DC2F-440C-B581-4DE0353F07A7}"/>
              </a:ext>
            </a:extLst>
          </p:cNvPr>
          <p:cNvSpPr/>
          <p:nvPr/>
        </p:nvSpPr>
        <p:spPr>
          <a:xfrm>
            <a:off x="0" y="0"/>
            <a:ext cx="2763519" cy="2843238"/>
          </a:xfrm>
          <a:custGeom>
            <a:avLst/>
            <a:gdLst>
              <a:gd name="connsiteX0" fmla="*/ 1724040 w 1940767"/>
              <a:gd name="connsiteY0" fmla="*/ 0 h 1996752"/>
              <a:gd name="connsiteX1" fmla="*/ 1940767 w 1940767"/>
              <a:gd name="connsiteY1" fmla="*/ 0 h 1996752"/>
              <a:gd name="connsiteX2" fmla="*/ 1940767 w 1940767"/>
              <a:gd name="connsiteY2" fmla="*/ 1996752 h 1996752"/>
              <a:gd name="connsiteX3" fmla="*/ 0 w 1940767"/>
              <a:gd name="connsiteY3" fmla="*/ 1996752 h 1996752"/>
              <a:gd name="connsiteX4" fmla="*/ 0 w 1940767"/>
              <a:gd name="connsiteY4" fmla="*/ 1780025 h 1996752"/>
              <a:gd name="connsiteX5" fmla="*/ 1724040 w 1940767"/>
              <a:gd name="connsiteY5" fmla="*/ 1780025 h 199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767" h="1996752">
                <a:moveTo>
                  <a:pt x="1724040" y="0"/>
                </a:moveTo>
                <a:lnTo>
                  <a:pt x="1940767" y="0"/>
                </a:lnTo>
                <a:lnTo>
                  <a:pt x="1940767" y="1996752"/>
                </a:lnTo>
                <a:lnTo>
                  <a:pt x="0" y="1996752"/>
                </a:lnTo>
                <a:lnTo>
                  <a:pt x="0" y="1780025"/>
                </a:lnTo>
                <a:lnTo>
                  <a:pt x="1724040" y="1780025"/>
                </a:lnTo>
                <a:close/>
              </a:path>
            </a:pathLst>
          </a:cu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5" name="Title 1">
            <a:extLst>
              <a:ext uri="{FF2B5EF4-FFF2-40B4-BE49-F238E27FC236}">
                <a16:creationId xmlns:a16="http://schemas.microsoft.com/office/drawing/2014/main" xmlns="" id="{E16004AC-C127-475A-B0BD-93FFC3C02DE7}"/>
              </a:ext>
            </a:extLst>
          </p:cNvPr>
          <p:cNvSpPr txBox="1">
            <a:spLocks/>
          </p:cNvSpPr>
          <p:nvPr/>
        </p:nvSpPr>
        <p:spPr>
          <a:xfrm>
            <a:off x="582168" y="526288"/>
            <a:ext cx="6915912" cy="936752"/>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IN" sz="4800" b="1"/>
              <a:t>Benefits of </a:t>
            </a:r>
            <a:r>
              <a:rPr lang="en-IN" sz="4800" b="1">
                <a:solidFill>
                  <a:srgbClr val="C61508"/>
                </a:solidFill>
              </a:rPr>
              <a:t>system </a:t>
            </a:r>
          </a:p>
        </p:txBody>
      </p:sp>
      <p:pic>
        <p:nvPicPr>
          <p:cNvPr id="11266" name="Picture 2" descr="Tutor weaving at his students online from his home Free Photo">
            <a:extLst>
              <a:ext uri="{FF2B5EF4-FFF2-40B4-BE49-F238E27FC236}">
                <a16:creationId xmlns:a16="http://schemas.microsoft.com/office/drawing/2014/main" xmlns="" id="{68C079BC-7703-49C3-805A-49E21A6FD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4959"/>
            <a:ext cx="4803959" cy="3200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95CB63EC-0B10-4EF8-9033-A881AE396541}"/>
              </a:ext>
            </a:extLst>
          </p:cNvPr>
          <p:cNvPicPr>
            <a:picLocks noChangeAspect="1"/>
          </p:cNvPicPr>
          <p:nvPr/>
        </p:nvPicPr>
        <p:blipFill>
          <a:blip r:embed="rId3"/>
          <a:stretch>
            <a:fillRect/>
          </a:stretch>
        </p:blipFill>
        <p:spPr>
          <a:xfrm>
            <a:off x="1580874" y="6428401"/>
            <a:ext cx="1862153" cy="322062"/>
          </a:xfrm>
          <a:prstGeom prst="rect">
            <a:avLst/>
          </a:prstGeom>
        </p:spPr>
      </p:pic>
    </p:spTree>
    <p:extLst>
      <p:ext uri="{BB962C8B-B14F-4D97-AF65-F5344CB8AC3E}">
        <p14:creationId xmlns:p14="http://schemas.microsoft.com/office/powerpoint/2010/main" val="1293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880" y="275911"/>
            <a:ext cx="7254240" cy="1187130"/>
          </a:xfrm>
          <a:solidFill>
            <a:schemeClr val="bg1"/>
          </a:solidFill>
          <a:ln>
            <a:noFill/>
          </a:ln>
          <a:effectLst>
            <a:outerShdw blurRad="190500" dist="228600" dir="2700000" algn="ctr">
              <a:srgbClr val="000000">
                <a:alpha val="30000"/>
              </a:srgbClr>
            </a:outerShdw>
          </a:effectLst>
        </p:spPr>
        <p:txBody>
          <a:bodyPr anchor="t">
            <a:normAutofit/>
          </a:bodyPr>
          <a:lstStyle/>
          <a:p>
            <a:pPr algn="ctr"/>
            <a:r>
              <a:rPr lang="en-IN" sz="4800" b="1" dirty="0">
                <a:solidFill>
                  <a:schemeClr val="tx1">
                    <a:lumMod val="95000"/>
                    <a:lumOff val="5000"/>
                  </a:schemeClr>
                </a:solidFill>
              </a:rPr>
              <a:t>Data flow </a:t>
            </a:r>
            <a:r>
              <a:rPr lang="en-IN" sz="4800" b="1" dirty="0">
                <a:solidFill>
                  <a:srgbClr val="C61508"/>
                </a:solidFill>
              </a:rPr>
              <a:t>Diagram</a:t>
            </a:r>
          </a:p>
        </p:txBody>
      </p:sp>
      <p:sp>
        <p:nvSpPr>
          <p:cNvPr id="5" name="TextBox 4"/>
          <p:cNvSpPr txBox="1"/>
          <p:nvPr/>
        </p:nvSpPr>
        <p:spPr>
          <a:xfrm>
            <a:off x="2442006" y="932186"/>
            <a:ext cx="7307989" cy="461665"/>
          </a:xfrm>
          <a:prstGeom prst="rect">
            <a:avLst/>
          </a:prstGeom>
          <a:noFill/>
        </p:spPr>
        <p:txBody>
          <a:bodyPr wrap="square" rtlCol="0">
            <a:spAutoFit/>
          </a:bodyPr>
          <a:lstStyle/>
          <a:p>
            <a:pPr algn="ctr"/>
            <a:r>
              <a:rPr lang="en-IN" sz="2400" dirty="0">
                <a:latin typeface="Segoe UI" panose="020B0502040204020203" pitchFamily="34" charset="0"/>
                <a:cs typeface="Segoe UI" panose="020B0502040204020203" pitchFamily="34" charset="0"/>
              </a:rPr>
              <a:t>Context level - DFD</a:t>
            </a:r>
          </a:p>
        </p:txBody>
      </p:sp>
      <p:sp>
        <p:nvSpPr>
          <p:cNvPr id="9" name="Rectangle 8">
            <a:extLst>
              <a:ext uri="{FF2B5EF4-FFF2-40B4-BE49-F238E27FC236}">
                <a16:creationId xmlns:a16="http://schemas.microsoft.com/office/drawing/2014/main" xmlns="" id="{602DCE01-1BB8-4BF9-BF88-C0386274DC5F}"/>
              </a:ext>
            </a:extLst>
          </p:cNvPr>
          <p:cNvSpPr/>
          <p:nvPr/>
        </p:nvSpPr>
        <p:spPr>
          <a:xfrm>
            <a:off x="1603971" y="6527565"/>
            <a:ext cx="3059532" cy="246221"/>
          </a:xfrm>
          <a:prstGeom prst="rect">
            <a:avLst/>
          </a:prstGeom>
        </p:spPr>
        <p:txBody>
          <a:bodyPr wrap="square">
            <a:spAutoFit/>
          </a:bodyPr>
          <a:lstStyle/>
          <a:p>
            <a:pPr algn="l"/>
            <a:r>
              <a:rPr lang="en-US" sz="1000" spc="300" dirty="0">
                <a:solidFill>
                  <a:schemeClr val="bg1">
                    <a:lumMod val="50000"/>
                  </a:schemeClr>
                </a:solidFill>
                <a:latin typeface="Segoe UI Light" panose="020B0502040204020203" pitchFamily="34" charset="0"/>
                <a:cs typeface="Segoe UI Light" panose="020B0502040204020203" pitchFamily="34" charset="0"/>
              </a:rPr>
              <a:t>E-LEARNING SYSTEM</a:t>
            </a:r>
          </a:p>
        </p:txBody>
      </p:sp>
      <p:pic>
        <p:nvPicPr>
          <p:cNvPr id="6" name="Picture 5">
            <a:extLst>
              <a:ext uri="{FF2B5EF4-FFF2-40B4-BE49-F238E27FC236}">
                <a16:creationId xmlns:a16="http://schemas.microsoft.com/office/drawing/2014/main" xmlns="" id="{82EF27D8-C0B9-47DF-8540-F0076E13B551}"/>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4" name="Picture 3">
            <a:extLst>
              <a:ext uri="{FF2B5EF4-FFF2-40B4-BE49-F238E27FC236}">
                <a16:creationId xmlns:a16="http://schemas.microsoft.com/office/drawing/2014/main" xmlns="" id="{7B725B92-DAF8-4C06-954F-72DD98540597}"/>
              </a:ext>
            </a:extLst>
          </p:cNvPr>
          <p:cNvPicPr>
            <a:picLocks noChangeAspect="1"/>
          </p:cNvPicPr>
          <p:nvPr/>
        </p:nvPicPr>
        <p:blipFill>
          <a:blip r:embed="rId3"/>
          <a:stretch>
            <a:fillRect/>
          </a:stretch>
        </p:blipFill>
        <p:spPr>
          <a:xfrm>
            <a:off x="3466124" y="1809604"/>
            <a:ext cx="6128450" cy="4983746"/>
          </a:xfrm>
          <a:prstGeom prst="rect">
            <a:avLst/>
          </a:prstGeom>
        </p:spPr>
      </p:pic>
    </p:spTree>
    <p:extLst>
      <p:ext uri="{BB962C8B-B14F-4D97-AF65-F5344CB8AC3E}">
        <p14:creationId xmlns:p14="http://schemas.microsoft.com/office/powerpoint/2010/main" val="298921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FBEE0DB-D4B5-4FE2-9078-4DBC5D7848FF}"/>
              </a:ext>
            </a:extLst>
          </p:cNvPr>
          <p:cNvSpPr txBox="1">
            <a:spLocks/>
          </p:cNvSpPr>
          <p:nvPr/>
        </p:nvSpPr>
        <p:spPr>
          <a:xfrm>
            <a:off x="327991" y="653598"/>
            <a:ext cx="3358638" cy="1276801"/>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rgbClr val="C61508"/>
                </a:solidFill>
              </a:rPr>
              <a:t>zero level </a:t>
            </a:r>
            <a:r>
              <a:rPr lang="en-IN" sz="4000" b="1" dirty="0">
                <a:solidFill>
                  <a:schemeClr val="tx1">
                    <a:lumMod val="95000"/>
                    <a:lumOff val="5000"/>
                  </a:schemeClr>
                </a:solidFill>
              </a:rPr>
              <a:t>dfd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914" y="0"/>
            <a:ext cx="4918548" cy="6858000"/>
          </a:xfrm>
          <a:prstGeom prst="rect">
            <a:avLst/>
          </a:prstGeom>
        </p:spPr>
      </p:pic>
      <p:pic>
        <p:nvPicPr>
          <p:cNvPr id="4" name="Picture 3">
            <a:extLst>
              <a:ext uri="{FF2B5EF4-FFF2-40B4-BE49-F238E27FC236}">
                <a16:creationId xmlns:a16="http://schemas.microsoft.com/office/drawing/2014/main" xmlns="" id="{299A0AF5-9195-4859-83C5-9B89DB9B8340}"/>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69116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367" y="304800"/>
            <a:ext cx="7353300" cy="6248400"/>
          </a:xfrm>
          <a:prstGeom prst="rect">
            <a:avLst/>
          </a:prstGeom>
        </p:spPr>
      </p:pic>
      <p:sp>
        <p:nvSpPr>
          <p:cNvPr id="7" name="Title 1">
            <a:extLst>
              <a:ext uri="{FF2B5EF4-FFF2-40B4-BE49-F238E27FC236}">
                <a16:creationId xmlns:a16="http://schemas.microsoft.com/office/drawing/2014/main" xmlns="" id="{1FBEE0DB-D4B5-4FE2-9078-4DBC5D7848FF}"/>
              </a:ext>
            </a:extLst>
          </p:cNvPr>
          <p:cNvSpPr txBox="1">
            <a:spLocks/>
          </p:cNvSpPr>
          <p:nvPr/>
        </p:nvSpPr>
        <p:spPr>
          <a:xfrm>
            <a:off x="327991" y="653598"/>
            <a:ext cx="3358638" cy="1276801"/>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rgbClr val="C61508"/>
                </a:solidFill>
              </a:rPr>
              <a:t>zero level </a:t>
            </a:r>
            <a:r>
              <a:rPr lang="en-IN" sz="4000" b="1" dirty="0">
                <a:solidFill>
                  <a:schemeClr val="tx1">
                    <a:lumMod val="95000"/>
                    <a:lumOff val="5000"/>
                  </a:schemeClr>
                </a:solidFill>
              </a:rPr>
              <a:t>dfd</a:t>
            </a:r>
          </a:p>
        </p:txBody>
      </p:sp>
      <p:pic>
        <p:nvPicPr>
          <p:cNvPr id="4" name="Picture 3">
            <a:extLst>
              <a:ext uri="{FF2B5EF4-FFF2-40B4-BE49-F238E27FC236}">
                <a16:creationId xmlns:a16="http://schemas.microsoft.com/office/drawing/2014/main" xmlns="" id="{34BCC50C-4BBD-4357-AD99-CA550376959B}"/>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304304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BAE87444-AB78-4F79-9187-F04A3AA664E8}"/>
              </a:ext>
            </a:extLst>
          </p:cNvPr>
          <p:cNvSpPr txBox="1">
            <a:spLocks/>
          </p:cNvSpPr>
          <p:nvPr/>
        </p:nvSpPr>
        <p:spPr>
          <a:xfrm>
            <a:off x="327991" y="653599"/>
            <a:ext cx="3268649" cy="1154882"/>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chemeClr val="tx1">
                    <a:lumMod val="95000"/>
                    <a:lumOff val="5000"/>
                  </a:schemeClr>
                </a:solidFill>
              </a:rPr>
              <a:t>First level of </a:t>
            </a:r>
            <a:r>
              <a:rPr lang="en-IN" sz="4000" b="1" dirty="0">
                <a:solidFill>
                  <a:srgbClr val="C61508"/>
                </a:solidFill>
              </a:rPr>
              <a:t>process</a:t>
            </a:r>
          </a:p>
        </p:txBody>
      </p:sp>
      <p:sp>
        <p:nvSpPr>
          <p:cNvPr id="6" name="Frame 5">
            <a:extLst>
              <a:ext uri="{FF2B5EF4-FFF2-40B4-BE49-F238E27FC236}">
                <a16:creationId xmlns:a16="http://schemas.microsoft.com/office/drawing/2014/main" xmlns="" id="{381B7735-2BD7-4CD9-85E7-72775121D3B6}"/>
              </a:ext>
            </a:extLst>
          </p:cNvPr>
          <p:cNvSpPr/>
          <p:nvPr/>
        </p:nvSpPr>
        <p:spPr>
          <a:xfrm>
            <a:off x="367748" y="1999973"/>
            <a:ext cx="2971800" cy="3279914"/>
          </a:xfrm>
          <a:prstGeom prst="frame">
            <a:avLst>
              <a:gd name="adj1" fmla="val 6435"/>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xmlns="" id="{EF9FCDDB-F900-4D27-B3C5-8D3F9B44D6DA}"/>
              </a:ext>
            </a:extLst>
          </p:cNvPr>
          <p:cNvSpPr/>
          <p:nvPr/>
        </p:nvSpPr>
        <p:spPr>
          <a:xfrm>
            <a:off x="367748" y="2047460"/>
            <a:ext cx="2971800" cy="596349"/>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8" name="Rectangle 7">
            <a:extLst>
              <a:ext uri="{FF2B5EF4-FFF2-40B4-BE49-F238E27FC236}">
                <a16:creationId xmlns:a16="http://schemas.microsoft.com/office/drawing/2014/main" xmlns="" id="{195E0DA7-84E5-4147-A02E-57A99BBF8BF4}"/>
              </a:ext>
            </a:extLst>
          </p:cNvPr>
          <p:cNvSpPr/>
          <p:nvPr/>
        </p:nvSpPr>
        <p:spPr>
          <a:xfrm>
            <a:off x="388388" y="1938995"/>
            <a:ext cx="981359" cy="830997"/>
          </a:xfrm>
          <a:prstGeom prst="rect">
            <a:avLst/>
          </a:prstGeom>
        </p:spPr>
        <p:txBody>
          <a:bodyPr wrap="none">
            <a:spAutoFit/>
          </a:bodyPr>
          <a:lstStyle/>
          <a:p>
            <a:r>
              <a:rPr lang="en-IN" sz="4800" dirty="0">
                <a:solidFill>
                  <a:schemeClr val="bg1"/>
                </a:solidFill>
                <a:latin typeface="Segoe UI" panose="020B0502040204020203" pitchFamily="34" charset="0"/>
                <a:cs typeface="Segoe UI" panose="020B0502040204020203" pitchFamily="34" charset="0"/>
              </a:rPr>
              <a:t>2.0</a:t>
            </a:r>
            <a:endParaRPr lang="en-US" sz="4800" dirty="0">
              <a:solidFill>
                <a:schemeClr val="bg1"/>
              </a:solidFill>
              <a:latin typeface="Segoe UI" panose="020B0502040204020203" pitchFamily="34" charset="0"/>
              <a:cs typeface="Segoe UI" panose="020B0502040204020203" pitchFamily="34" charset="0"/>
            </a:endParaRPr>
          </a:p>
        </p:txBody>
      </p:sp>
      <p:sp>
        <p:nvSpPr>
          <p:cNvPr id="2" name="TextBox 1"/>
          <p:cNvSpPr txBox="1"/>
          <p:nvPr/>
        </p:nvSpPr>
        <p:spPr>
          <a:xfrm>
            <a:off x="543181" y="2978210"/>
            <a:ext cx="2620934" cy="1323439"/>
          </a:xfrm>
          <a:prstGeom prst="rect">
            <a:avLst/>
          </a:prstGeom>
          <a:noFill/>
        </p:spPr>
        <p:txBody>
          <a:bodyPr wrap="square" rtlCol="0">
            <a:spAutoFit/>
          </a:bodyPr>
          <a:lstStyle/>
          <a:p>
            <a:r>
              <a:rPr lang="en-IN" sz="4000" b="1" dirty="0">
                <a:solidFill>
                  <a:srgbClr val="C61508"/>
                </a:solidFill>
                <a:latin typeface="Segoe UI" pitchFamily="34" charset="0"/>
                <a:cs typeface="Segoe UI" pitchFamily="34" charset="0"/>
              </a:rPr>
              <a:t>LOGIN</a:t>
            </a:r>
          </a:p>
          <a:p>
            <a:r>
              <a:rPr lang="en-IN" sz="4000" b="1" dirty="0">
                <a:solidFill>
                  <a:schemeClr val="tx1">
                    <a:lumMod val="95000"/>
                    <a:lumOff val="5000"/>
                  </a:schemeClr>
                </a:solidFill>
                <a:latin typeface="Segoe UI" pitchFamily="34" charset="0"/>
                <a:cs typeface="Segoe UI" pitchFamily="34" charset="0"/>
              </a:rPr>
              <a:t>PROCESS</a:t>
            </a:r>
            <a:endParaRPr lang="en-IN" sz="4000" b="1" dirty="0">
              <a:solidFill>
                <a:srgbClr val="C61508"/>
              </a:solidFill>
              <a:latin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828" y="0"/>
            <a:ext cx="6143454" cy="6858000"/>
          </a:xfrm>
          <a:prstGeom prst="rect">
            <a:avLst/>
          </a:prstGeom>
        </p:spPr>
      </p:pic>
      <p:pic>
        <p:nvPicPr>
          <p:cNvPr id="9" name="Picture 8">
            <a:extLst>
              <a:ext uri="{FF2B5EF4-FFF2-40B4-BE49-F238E27FC236}">
                <a16:creationId xmlns:a16="http://schemas.microsoft.com/office/drawing/2014/main" xmlns="" id="{3634DD29-B3FA-4078-AEE8-A956A12D55A4}"/>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99360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xmlns="" id="{4BF217BE-08F4-4054-9578-C0707E1CECC1}"/>
              </a:ext>
            </a:extLst>
          </p:cNvPr>
          <p:cNvSpPr/>
          <p:nvPr/>
        </p:nvSpPr>
        <p:spPr>
          <a:xfrm>
            <a:off x="367748" y="1898372"/>
            <a:ext cx="3121296" cy="3462497"/>
          </a:xfrm>
          <a:prstGeom prst="frame">
            <a:avLst>
              <a:gd name="adj1" fmla="val 6435"/>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xmlns="" id="{F131591B-7EE8-44C8-8557-729FB0226FE5}"/>
              </a:ext>
            </a:extLst>
          </p:cNvPr>
          <p:cNvSpPr/>
          <p:nvPr/>
        </p:nvSpPr>
        <p:spPr>
          <a:xfrm>
            <a:off x="367748" y="2047460"/>
            <a:ext cx="2971800" cy="596349"/>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8" name="Rectangle 7">
            <a:extLst>
              <a:ext uri="{FF2B5EF4-FFF2-40B4-BE49-F238E27FC236}">
                <a16:creationId xmlns:a16="http://schemas.microsoft.com/office/drawing/2014/main" xmlns="" id="{6C0E946A-D7EC-4B2C-BFD0-DDEC3BAFD87E}"/>
              </a:ext>
            </a:extLst>
          </p:cNvPr>
          <p:cNvSpPr/>
          <p:nvPr/>
        </p:nvSpPr>
        <p:spPr>
          <a:xfrm>
            <a:off x="388388" y="1862795"/>
            <a:ext cx="981359" cy="830997"/>
          </a:xfrm>
          <a:prstGeom prst="rect">
            <a:avLst/>
          </a:prstGeom>
        </p:spPr>
        <p:txBody>
          <a:bodyPr wrap="none">
            <a:spAutoFit/>
          </a:bodyPr>
          <a:lstStyle/>
          <a:p>
            <a:r>
              <a:rPr lang="en-IN" sz="4800" dirty="0">
                <a:solidFill>
                  <a:schemeClr val="bg1"/>
                </a:solidFill>
                <a:latin typeface="Segoe UI" panose="020B0502040204020203" pitchFamily="34" charset="0"/>
                <a:cs typeface="Segoe UI" panose="020B0502040204020203" pitchFamily="34" charset="0"/>
              </a:rPr>
              <a:t>3.0</a:t>
            </a:r>
            <a:endParaRPr lang="en-US" sz="4800" dirty="0">
              <a:solidFill>
                <a:schemeClr val="bg1"/>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xmlns="" id="{D20D195C-F677-49AB-B621-54064436D385}"/>
              </a:ext>
            </a:extLst>
          </p:cNvPr>
          <p:cNvSpPr txBox="1">
            <a:spLocks/>
          </p:cNvSpPr>
          <p:nvPr/>
        </p:nvSpPr>
        <p:spPr>
          <a:xfrm>
            <a:off x="327991" y="653599"/>
            <a:ext cx="3268649" cy="1154882"/>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chemeClr val="tx1">
                    <a:lumMod val="95000"/>
                    <a:lumOff val="5000"/>
                  </a:schemeClr>
                </a:solidFill>
              </a:rPr>
              <a:t>First level of </a:t>
            </a:r>
            <a:r>
              <a:rPr lang="en-IN" sz="4000" b="1" dirty="0">
                <a:solidFill>
                  <a:srgbClr val="C61508"/>
                </a:solidFill>
              </a:rPr>
              <a:t>process</a:t>
            </a:r>
          </a:p>
        </p:txBody>
      </p:sp>
      <p:sp>
        <p:nvSpPr>
          <p:cNvPr id="9" name="TextBox 8"/>
          <p:cNvSpPr txBox="1"/>
          <p:nvPr/>
        </p:nvSpPr>
        <p:spPr>
          <a:xfrm>
            <a:off x="515097" y="2978210"/>
            <a:ext cx="3053459" cy="1323439"/>
          </a:xfrm>
          <a:prstGeom prst="rect">
            <a:avLst/>
          </a:prstGeom>
          <a:noFill/>
        </p:spPr>
        <p:txBody>
          <a:bodyPr wrap="square" rtlCol="0">
            <a:spAutoFit/>
          </a:bodyPr>
          <a:lstStyle/>
          <a:p>
            <a:r>
              <a:rPr lang="en-IN" sz="4000" b="1" dirty="0">
                <a:solidFill>
                  <a:srgbClr val="C61508"/>
                </a:solidFill>
                <a:latin typeface="Segoe UI" pitchFamily="34" charset="0"/>
                <a:cs typeface="Segoe UI" pitchFamily="34" charset="0"/>
              </a:rPr>
              <a:t>CATEGORY</a:t>
            </a:r>
          </a:p>
          <a:p>
            <a:r>
              <a:rPr lang="en-IN" sz="4000" b="1" dirty="0">
                <a:solidFill>
                  <a:schemeClr val="tx1">
                    <a:lumMod val="95000"/>
                    <a:lumOff val="5000"/>
                  </a:schemeClr>
                </a:solidFill>
                <a:latin typeface="Segoe UI" pitchFamily="34" charset="0"/>
                <a:cs typeface="Segoe UI" pitchFamily="34" charset="0"/>
              </a:rPr>
              <a:t>PROCESS</a:t>
            </a:r>
            <a:endParaRPr lang="en-IN" sz="4000" b="1" dirty="0">
              <a:solidFill>
                <a:srgbClr val="C61508"/>
              </a:solidFill>
              <a:latin typeface="Segoe UI" pitchFamily="34" charset="0"/>
              <a:cs typeface="Segoe U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363" y="1918987"/>
            <a:ext cx="7954805" cy="3441883"/>
          </a:xfrm>
          <a:prstGeom prst="rect">
            <a:avLst/>
          </a:prstGeom>
        </p:spPr>
      </p:pic>
      <p:pic>
        <p:nvPicPr>
          <p:cNvPr id="11" name="Picture 10">
            <a:extLst>
              <a:ext uri="{FF2B5EF4-FFF2-40B4-BE49-F238E27FC236}">
                <a16:creationId xmlns:a16="http://schemas.microsoft.com/office/drawing/2014/main" xmlns="" id="{AB4FE1E6-D43F-46F7-93B2-C3655F641D48}"/>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330337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xmlns="" id="{7052B124-11BC-4349-BFEF-ED6EFA82B255}"/>
              </a:ext>
            </a:extLst>
          </p:cNvPr>
          <p:cNvSpPr/>
          <p:nvPr/>
        </p:nvSpPr>
        <p:spPr>
          <a:xfrm>
            <a:off x="367748" y="1898373"/>
            <a:ext cx="2971800" cy="3279914"/>
          </a:xfrm>
          <a:prstGeom prst="frame">
            <a:avLst>
              <a:gd name="adj1" fmla="val 6435"/>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xmlns="" id="{82F8EC9A-479B-40CE-889E-4FCB8D779898}"/>
              </a:ext>
            </a:extLst>
          </p:cNvPr>
          <p:cNvSpPr/>
          <p:nvPr/>
        </p:nvSpPr>
        <p:spPr>
          <a:xfrm>
            <a:off x="367748" y="2047460"/>
            <a:ext cx="2971800" cy="596349"/>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8" name="Rectangle 7">
            <a:extLst>
              <a:ext uri="{FF2B5EF4-FFF2-40B4-BE49-F238E27FC236}">
                <a16:creationId xmlns:a16="http://schemas.microsoft.com/office/drawing/2014/main" xmlns="" id="{9B7E7244-0658-4BAD-9A27-BF9990F2801A}"/>
              </a:ext>
            </a:extLst>
          </p:cNvPr>
          <p:cNvSpPr/>
          <p:nvPr/>
        </p:nvSpPr>
        <p:spPr>
          <a:xfrm>
            <a:off x="388388" y="1862795"/>
            <a:ext cx="981359" cy="830997"/>
          </a:xfrm>
          <a:prstGeom prst="rect">
            <a:avLst/>
          </a:prstGeom>
        </p:spPr>
        <p:txBody>
          <a:bodyPr wrap="none">
            <a:spAutoFit/>
          </a:bodyPr>
          <a:lstStyle/>
          <a:p>
            <a:r>
              <a:rPr lang="en-IN" sz="4800" dirty="0">
                <a:solidFill>
                  <a:schemeClr val="bg1"/>
                </a:solidFill>
                <a:latin typeface="Segoe UI" panose="020B0502040204020203" pitchFamily="34" charset="0"/>
                <a:cs typeface="Segoe UI" panose="020B0502040204020203" pitchFamily="34" charset="0"/>
              </a:rPr>
              <a:t>4.0</a:t>
            </a:r>
            <a:endParaRPr lang="en-US" sz="4800" dirty="0">
              <a:solidFill>
                <a:schemeClr val="bg1"/>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xmlns="" id="{FC014FF1-1A12-426D-A1BD-1A0D0EE325C6}"/>
              </a:ext>
            </a:extLst>
          </p:cNvPr>
          <p:cNvSpPr txBox="1">
            <a:spLocks/>
          </p:cNvSpPr>
          <p:nvPr/>
        </p:nvSpPr>
        <p:spPr>
          <a:xfrm>
            <a:off x="327991" y="653599"/>
            <a:ext cx="3268649" cy="1154882"/>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chemeClr val="tx1">
                    <a:lumMod val="95000"/>
                    <a:lumOff val="5000"/>
                  </a:schemeClr>
                </a:solidFill>
              </a:rPr>
              <a:t>First level of </a:t>
            </a:r>
            <a:r>
              <a:rPr lang="en-IN" sz="4000" b="1" dirty="0">
                <a:solidFill>
                  <a:srgbClr val="C61508"/>
                </a:solidFill>
              </a:rPr>
              <a:t>process</a:t>
            </a:r>
          </a:p>
        </p:txBody>
      </p:sp>
      <p:sp>
        <p:nvSpPr>
          <p:cNvPr id="9" name="TextBox 8"/>
          <p:cNvSpPr txBox="1"/>
          <p:nvPr/>
        </p:nvSpPr>
        <p:spPr>
          <a:xfrm>
            <a:off x="503424" y="2978210"/>
            <a:ext cx="2796367" cy="1323439"/>
          </a:xfrm>
          <a:prstGeom prst="rect">
            <a:avLst/>
          </a:prstGeom>
          <a:noFill/>
        </p:spPr>
        <p:txBody>
          <a:bodyPr wrap="square" rtlCol="0">
            <a:spAutoFit/>
          </a:bodyPr>
          <a:lstStyle/>
          <a:p>
            <a:r>
              <a:rPr lang="en-IN" sz="4000" b="1" dirty="0">
                <a:solidFill>
                  <a:srgbClr val="C61508"/>
                </a:solidFill>
                <a:latin typeface="Segoe UI" pitchFamily="34" charset="0"/>
                <a:cs typeface="Segoe UI" pitchFamily="34" charset="0"/>
              </a:rPr>
              <a:t>LOCATION</a:t>
            </a:r>
          </a:p>
          <a:p>
            <a:r>
              <a:rPr lang="en-IN" sz="4000" b="1" dirty="0">
                <a:solidFill>
                  <a:schemeClr val="tx1">
                    <a:lumMod val="95000"/>
                    <a:lumOff val="5000"/>
                  </a:schemeClr>
                </a:solidFill>
                <a:latin typeface="Segoe UI" pitchFamily="34" charset="0"/>
                <a:cs typeface="Segoe UI" pitchFamily="34" charset="0"/>
              </a:rPr>
              <a:t>PROCESS</a:t>
            </a:r>
            <a:endParaRPr lang="en-IN" sz="4000" b="1" dirty="0">
              <a:solidFill>
                <a:srgbClr val="C61508"/>
              </a:solidFill>
              <a:latin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064" y="653599"/>
            <a:ext cx="7343775" cy="4914900"/>
          </a:xfrm>
          <a:prstGeom prst="rect">
            <a:avLst/>
          </a:prstGeom>
        </p:spPr>
      </p:pic>
      <p:pic>
        <p:nvPicPr>
          <p:cNvPr id="11" name="Picture 10">
            <a:extLst>
              <a:ext uri="{FF2B5EF4-FFF2-40B4-BE49-F238E27FC236}">
                <a16:creationId xmlns:a16="http://schemas.microsoft.com/office/drawing/2014/main" xmlns="" id="{8AFF2B7C-A1A0-4BD6-81D8-481FF31BFB86}"/>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355283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xmlns="" id="{E011FBD1-53C0-4582-AD1C-E49EEB450D6F}"/>
              </a:ext>
            </a:extLst>
          </p:cNvPr>
          <p:cNvSpPr/>
          <p:nvPr/>
        </p:nvSpPr>
        <p:spPr>
          <a:xfrm>
            <a:off x="367748" y="1898373"/>
            <a:ext cx="2971800" cy="3279914"/>
          </a:xfrm>
          <a:prstGeom prst="frame">
            <a:avLst>
              <a:gd name="adj1" fmla="val 6435"/>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xmlns="" id="{D9000861-C3CD-4252-8712-DB888A1F4A3C}"/>
              </a:ext>
            </a:extLst>
          </p:cNvPr>
          <p:cNvSpPr/>
          <p:nvPr/>
        </p:nvSpPr>
        <p:spPr>
          <a:xfrm>
            <a:off x="367748" y="2047460"/>
            <a:ext cx="2971800" cy="596349"/>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8" name="Rectangle 7">
            <a:extLst>
              <a:ext uri="{FF2B5EF4-FFF2-40B4-BE49-F238E27FC236}">
                <a16:creationId xmlns:a16="http://schemas.microsoft.com/office/drawing/2014/main" xmlns="" id="{3666B93C-103F-4B83-A390-74D05AEE6F93}"/>
              </a:ext>
            </a:extLst>
          </p:cNvPr>
          <p:cNvSpPr/>
          <p:nvPr/>
        </p:nvSpPr>
        <p:spPr>
          <a:xfrm>
            <a:off x="388388" y="1862795"/>
            <a:ext cx="981359" cy="830997"/>
          </a:xfrm>
          <a:prstGeom prst="rect">
            <a:avLst/>
          </a:prstGeom>
        </p:spPr>
        <p:txBody>
          <a:bodyPr wrap="none">
            <a:spAutoFit/>
          </a:bodyPr>
          <a:lstStyle/>
          <a:p>
            <a:r>
              <a:rPr lang="en-IN" sz="4800" dirty="0">
                <a:solidFill>
                  <a:schemeClr val="bg1"/>
                </a:solidFill>
                <a:latin typeface="Segoe UI" panose="020B0502040204020203" pitchFamily="34" charset="0"/>
                <a:cs typeface="Segoe UI" panose="020B0502040204020203" pitchFamily="34" charset="0"/>
              </a:rPr>
              <a:t>5.0</a:t>
            </a:r>
            <a:endParaRPr lang="en-US" sz="4800" dirty="0">
              <a:solidFill>
                <a:schemeClr val="bg1"/>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xmlns="" id="{1F8FA6A7-FBA5-4A34-95D5-B7450D36B070}"/>
              </a:ext>
            </a:extLst>
          </p:cNvPr>
          <p:cNvSpPr txBox="1">
            <a:spLocks/>
          </p:cNvSpPr>
          <p:nvPr/>
        </p:nvSpPr>
        <p:spPr>
          <a:xfrm>
            <a:off x="327991" y="653599"/>
            <a:ext cx="3268649" cy="1154882"/>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chemeClr val="tx1">
                    <a:lumMod val="95000"/>
                    <a:lumOff val="5000"/>
                  </a:schemeClr>
                </a:solidFill>
              </a:rPr>
              <a:t>First level of </a:t>
            </a:r>
            <a:r>
              <a:rPr lang="en-IN" sz="4000" b="1" dirty="0">
                <a:solidFill>
                  <a:srgbClr val="C61508"/>
                </a:solidFill>
              </a:rPr>
              <a:t>process</a:t>
            </a:r>
          </a:p>
        </p:txBody>
      </p:sp>
      <p:sp>
        <p:nvSpPr>
          <p:cNvPr id="9" name="TextBox 8"/>
          <p:cNvSpPr txBox="1"/>
          <p:nvPr/>
        </p:nvSpPr>
        <p:spPr>
          <a:xfrm>
            <a:off x="543181" y="2978210"/>
            <a:ext cx="2620934" cy="1323439"/>
          </a:xfrm>
          <a:prstGeom prst="rect">
            <a:avLst/>
          </a:prstGeom>
          <a:noFill/>
        </p:spPr>
        <p:txBody>
          <a:bodyPr wrap="square" rtlCol="0">
            <a:spAutoFit/>
          </a:bodyPr>
          <a:lstStyle/>
          <a:p>
            <a:r>
              <a:rPr lang="en-IN" sz="4000" b="1" dirty="0">
                <a:solidFill>
                  <a:srgbClr val="C61508"/>
                </a:solidFill>
                <a:latin typeface="Segoe UI" pitchFamily="34" charset="0"/>
                <a:cs typeface="Segoe UI" pitchFamily="34" charset="0"/>
              </a:rPr>
              <a:t>COURSE</a:t>
            </a:r>
          </a:p>
          <a:p>
            <a:r>
              <a:rPr lang="en-IN" sz="4000" b="1" dirty="0">
                <a:solidFill>
                  <a:schemeClr val="tx1">
                    <a:lumMod val="95000"/>
                    <a:lumOff val="5000"/>
                  </a:schemeClr>
                </a:solidFill>
                <a:latin typeface="Segoe UI" pitchFamily="34" charset="0"/>
                <a:cs typeface="Segoe UI" pitchFamily="34" charset="0"/>
              </a:rPr>
              <a:t>PROCESS</a:t>
            </a:r>
            <a:endParaRPr lang="en-IN" sz="4000" b="1" dirty="0">
              <a:solidFill>
                <a:srgbClr val="C61508"/>
              </a:solidFill>
              <a:latin typeface="Segoe UI" pitchFamily="34" charset="0"/>
              <a:cs typeface="Segoe U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893" y="0"/>
            <a:ext cx="7281447" cy="6858000"/>
          </a:xfrm>
          <a:prstGeom prst="rect">
            <a:avLst/>
          </a:prstGeom>
        </p:spPr>
      </p:pic>
      <p:pic>
        <p:nvPicPr>
          <p:cNvPr id="11" name="Picture 10">
            <a:extLst>
              <a:ext uri="{FF2B5EF4-FFF2-40B4-BE49-F238E27FC236}">
                <a16:creationId xmlns:a16="http://schemas.microsoft.com/office/drawing/2014/main" xmlns="" id="{680AE2AB-CB2A-42CD-96EA-C01B189D7B8A}"/>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12800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xmlns="" id="{16389767-D32F-4005-9523-5F3D56196442}"/>
              </a:ext>
            </a:extLst>
          </p:cNvPr>
          <p:cNvSpPr/>
          <p:nvPr/>
        </p:nvSpPr>
        <p:spPr>
          <a:xfrm>
            <a:off x="367748" y="1898373"/>
            <a:ext cx="2971800" cy="3279914"/>
          </a:xfrm>
          <a:prstGeom prst="frame">
            <a:avLst>
              <a:gd name="adj1" fmla="val 6435"/>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xmlns="" id="{068817AC-07A4-4D8D-94EC-5981284AA60F}"/>
              </a:ext>
            </a:extLst>
          </p:cNvPr>
          <p:cNvSpPr/>
          <p:nvPr/>
        </p:nvSpPr>
        <p:spPr>
          <a:xfrm>
            <a:off x="367748" y="2047460"/>
            <a:ext cx="2971800" cy="596349"/>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8" name="Rectangle 7">
            <a:extLst>
              <a:ext uri="{FF2B5EF4-FFF2-40B4-BE49-F238E27FC236}">
                <a16:creationId xmlns:a16="http://schemas.microsoft.com/office/drawing/2014/main" xmlns="" id="{87AC1EAD-D491-4CD7-B5A6-04545E42879E}"/>
              </a:ext>
            </a:extLst>
          </p:cNvPr>
          <p:cNvSpPr/>
          <p:nvPr/>
        </p:nvSpPr>
        <p:spPr>
          <a:xfrm>
            <a:off x="388388" y="1862795"/>
            <a:ext cx="981359" cy="830997"/>
          </a:xfrm>
          <a:prstGeom prst="rect">
            <a:avLst/>
          </a:prstGeom>
        </p:spPr>
        <p:txBody>
          <a:bodyPr wrap="none">
            <a:spAutoFit/>
          </a:bodyPr>
          <a:lstStyle/>
          <a:p>
            <a:r>
              <a:rPr lang="en-IN" sz="4800" dirty="0">
                <a:solidFill>
                  <a:schemeClr val="bg1"/>
                </a:solidFill>
                <a:latin typeface="Segoe UI" panose="020B0502040204020203" pitchFamily="34" charset="0"/>
                <a:cs typeface="Segoe UI" panose="020B0502040204020203" pitchFamily="34" charset="0"/>
              </a:rPr>
              <a:t>6.0</a:t>
            </a:r>
            <a:endParaRPr lang="en-US" sz="4800" dirty="0">
              <a:solidFill>
                <a:schemeClr val="bg1"/>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xmlns="" id="{4AC2D3EB-1A4C-427A-9F81-578A7127BE5D}"/>
              </a:ext>
            </a:extLst>
          </p:cNvPr>
          <p:cNvSpPr txBox="1">
            <a:spLocks/>
          </p:cNvSpPr>
          <p:nvPr/>
        </p:nvSpPr>
        <p:spPr>
          <a:xfrm>
            <a:off x="327991" y="653599"/>
            <a:ext cx="3268649" cy="1154882"/>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chemeClr val="tx1">
                    <a:lumMod val="95000"/>
                    <a:lumOff val="5000"/>
                  </a:schemeClr>
                </a:solidFill>
              </a:rPr>
              <a:t>First level of </a:t>
            </a:r>
            <a:r>
              <a:rPr lang="en-IN" sz="4000" b="1" dirty="0">
                <a:solidFill>
                  <a:srgbClr val="C61508"/>
                </a:solidFill>
              </a:rPr>
              <a:t>process</a:t>
            </a:r>
          </a:p>
        </p:txBody>
      </p:sp>
      <p:sp>
        <p:nvSpPr>
          <p:cNvPr id="9" name="TextBox 8"/>
          <p:cNvSpPr txBox="1"/>
          <p:nvPr/>
        </p:nvSpPr>
        <p:spPr>
          <a:xfrm>
            <a:off x="488135" y="2516809"/>
            <a:ext cx="2620934" cy="2554545"/>
          </a:xfrm>
          <a:prstGeom prst="rect">
            <a:avLst/>
          </a:prstGeom>
          <a:noFill/>
        </p:spPr>
        <p:txBody>
          <a:bodyPr wrap="square" rtlCol="0">
            <a:spAutoFit/>
          </a:bodyPr>
          <a:lstStyle/>
          <a:p>
            <a:r>
              <a:rPr lang="en-IN" sz="4000" b="1" dirty="0">
                <a:solidFill>
                  <a:srgbClr val="C61508"/>
                </a:solidFill>
                <a:latin typeface="Segoe UI" pitchFamily="34" charset="0"/>
                <a:cs typeface="Segoe UI" pitchFamily="34" charset="0"/>
              </a:rPr>
              <a:t>PAYMENT</a:t>
            </a:r>
          </a:p>
          <a:p>
            <a:pPr algn="ctr"/>
            <a:r>
              <a:rPr lang="en-IN" sz="4000" b="1" dirty="0">
                <a:solidFill>
                  <a:srgbClr val="C61508"/>
                </a:solidFill>
                <a:latin typeface="Segoe UI" pitchFamily="34" charset="0"/>
                <a:cs typeface="Segoe UI" pitchFamily="34" charset="0"/>
              </a:rPr>
              <a:t>&amp;</a:t>
            </a:r>
          </a:p>
          <a:p>
            <a:r>
              <a:rPr lang="en-IN" sz="4000" b="1" dirty="0">
                <a:solidFill>
                  <a:srgbClr val="C61508"/>
                </a:solidFill>
                <a:latin typeface="Segoe UI" pitchFamily="34" charset="0"/>
                <a:cs typeface="Segoe UI" pitchFamily="34" charset="0"/>
              </a:rPr>
              <a:t>COUPON</a:t>
            </a:r>
          </a:p>
          <a:p>
            <a:r>
              <a:rPr lang="en-IN" sz="4000" b="1" dirty="0">
                <a:solidFill>
                  <a:schemeClr val="tx1">
                    <a:lumMod val="95000"/>
                    <a:lumOff val="5000"/>
                  </a:schemeClr>
                </a:solidFill>
                <a:latin typeface="Segoe UI" pitchFamily="34" charset="0"/>
                <a:cs typeface="Segoe UI" pitchFamily="34" charset="0"/>
              </a:rPr>
              <a:t>PROCESS</a:t>
            </a:r>
            <a:endParaRPr lang="en-IN" sz="4000" b="1" dirty="0">
              <a:solidFill>
                <a:srgbClr val="C61508"/>
              </a:solidFill>
              <a:latin typeface="Segoe UI" pitchFamily="34" charset="0"/>
              <a:cs typeface="Segoe U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582" y="222898"/>
            <a:ext cx="7914541" cy="6113508"/>
          </a:xfrm>
          <a:prstGeom prst="rect">
            <a:avLst/>
          </a:prstGeom>
        </p:spPr>
      </p:pic>
      <p:pic>
        <p:nvPicPr>
          <p:cNvPr id="11" name="Picture 10">
            <a:extLst>
              <a:ext uri="{FF2B5EF4-FFF2-40B4-BE49-F238E27FC236}">
                <a16:creationId xmlns:a16="http://schemas.microsoft.com/office/drawing/2014/main" xmlns="" id="{78FA410D-6E4D-4EE1-B6E9-0CA5AC02EB8C}"/>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8026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98387FF2-4051-44AA-B40C-279228BBE492}"/>
              </a:ext>
            </a:extLst>
          </p:cNvPr>
          <p:cNvSpPr/>
          <p:nvPr/>
        </p:nvSpPr>
        <p:spPr>
          <a:xfrm>
            <a:off x="845078" y="3242774"/>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Introduction</a:t>
            </a:r>
          </a:p>
        </p:txBody>
      </p:sp>
      <p:sp>
        <p:nvSpPr>
          <p:cNvPr id="15" name="Rectangle: Rounded Corners 14">
            <a:extLst>
              <a:ext uri="{FF2B5EF4-FFF2-40B4-BE49-F238E27FC236}">
                <a16:creationId xmlns:a16="http://schemas.microsoft.com/office/drawing/2014/main" xmlns="" id="{8F912C78-9BC9-4528-872D-BB3088AB14FC}"/>
              </a:ext>
            </a:extLst>
          </p:cNvPr>
          <p:cNvSpPr/>
          <p:nvPr/>
        </p:nvSpPr>
        <p:spPr>
          <a:xfrm>
            <a:off x="3028850" y="3242774"/>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Scope</a:t>
            </a:r>
          </a:p>
        </p:txBody>
      </p:sp>
      <p:sp>
        <p:nvSpPr>
          <p:cNvPr id="16" name="Rectangle: Rounded Corners 15">
            <a:extLst>
              <a:ext uri="{FF2B5EF4-FFF2-40B4-BE49-F238E27FC236}">
                <a16:creationId xmlns:a16="http://schemas.microsoft.com/office/drawing/2014/main" xmlns="" id="{48FA7EF0-C36F-4061-99A7-8309DAC2D519}"/>
              </a:ext>
            </a:extLst>
          </p:cNvPr>
          <p:cNvSpPr/>
          <p:nvPr/>
        </p:nvSpPr>
        <p:spPr>
          <a:xfrm>
            <a:off x="5212622" y="3242774"/>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Goal</a:t>
            </a:r>
          </a:p>
        </p:txBody>
      </p:sp>
      <p:sp>
        <p:nvSpPr>
          <p:cNvPr id="17" name="Rectangle: Rounded Corners 16">
            <a:extLst>
              <a:ext uri="{FF2B5EF4-FFF2-40B4-BE49-F238E27FC236}">
                <a16:creationId xmlns:a16="http://schemas.microsoft.com/office/drawing/2014/main" xmlns="" id="{B0D55728-C1FB-4C14-B4BA-CA4815BAAF4D}"/>
              </a:ext>
            </a:extLst>
          </p:cNvPr>
          <p:cNvSpPr/>
          <p:nvPr/>
        </p:nvSpPr>
        <p:spPr>
          <a:xfrm>
            <a:off x="7396394" y="3242774"/>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User Characteristics</a:t>
            </a:r>
          </a:p>
        </p:txBody>
      </p:sp>
      <p:sp>
        <p:nvSpPr>
          <p:cNvPr id="18" name="Rectangle: Rounded Corners 17">
            <a:extLst>
              <a:ext uri="{FF2B5EF4-FFF2-40B4-BE49-F238E27FC236}">
                <a16:creationId xmlns:a16="http://schemas.microsoft.com/office/drawing/2014/main" xmlns="" id="{D6B77007-9BC9-413C-8E3C-CBC349909100}"/>
              </a:ext>
            </a:extLst>
          </p:cNvPr>
          <p:cNvSpPr/>
          <p:nvPr/>
        </p:nvSpPr>
        <p:spPr>
          <a:xfrm>
            <a:off x="9580169" y="3242774"/>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Process Model</a:t>
            </a:r>
          </a:p>
        </p:txBody>
      </p:sp>
      <p:pic>
        <p:nvPicPr>
          <p:cNvPr id="13" name="Picture 12">
            <a:extLst>
              <a:ext uri="{FF2B5EF4-FFF2-40B4-BE49-F238E27FC236}">
                <a16:creationId xmlns:a16="http://schemas.microsoft.com/office/drawing/2014/main" xmlns="" id="{A70DA20E-7D0C-4755-956B-E976B3614D6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27487" b="35729"/>
          <a:stretch/>
        </p:blipFill>
        <p:spPr>
          <a:xfrm>
            <a:off x="0" y="-1"/>
            <a:ext cx="12192000" cy="2429987"/>
          </a:xfrm>
          <a:prstGeom prst="rect">
            <a:avLst/>
          </a:prstGeom>
        </p:spPr>
      </p:pic>
      <p:sp>
        <p:nvSpPr>
          <p:cNvPr id="11" name="Rectangle 10">
            <a:extLst>
              <a:ext uri="{FF2B5EF4-FFF2-40B4-BE49-F238E27FC236}">
                <a16:creationId xmlns:a16="http://schemas.microsoft.com/office/drawing/2014/main" xmlns="" id="{1CB2DD51-C1BC-45CE-BB36-77D9D6813262}"/>
              </a:ext>
            </a:extLst>
          </p:cNvPr>
          <p:cNvSpPr/>
          <p:nvPr/>
        </p:nvSpPr>
        <p:spPr>
          <a:xfrm>
            <a:off x="388838" y="1985026"/>
            <a:ext cx="3577491" cy="830997"/>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a:spAutoFit/>
          </a:bodyPr>
          <a:lstStyle/>
          <a:p>
            <a:pPr marL="288925" marR="0" lvl="0"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C61508"/>
                </a:solidFill>
                <a:effectLst/>
                <a:uLnTx/>
                <a:uFillTx/>
                <a:latin typeface="Segoe UI" panose="020B0502040204020203" pitchFamily="34" charset="0"/>
                <a:ea typeface="Open Sans" panose="020B0606030504020204" pitchFamily="34" charset="0"/>
                <a:cs typeface="Segoe UI" panose="020B0502040204020203" pitchFamily="34" charset="0"/>
              </a:rPr>
              <a:t>  OUTLINE</a:t>
            </a:r>
            <a:endParaRPr kumimoji="0" lang="en-US" sz="4800" b="1" i="0" u="none" strike="noStrike" kern="1200" cap="none" spc="0" normalizeH="0" baseline="0" noProof="0" dirty="0">
              <a:ln>
                <a:noFill/>
              </a:ln>
              <a:solidFill>
                <a:srgbClr val="C61508"/>
              </a:solidFill>
              <a:effectLst/>
              <a:uLnTx/>
              <a:uFillTx/>
              <a:latin typeface="Segoe UI" panose="020B0502040204020203" pitchFamily="34" charset="0"/>
              <a:cs typeface="Segoe UI" panose="020B0502040204020203" pitchFamily="34" charset="0"/>
            </a:endParaRPr>
          </a:p>
        </p:txBody>
      </p:sp>
      <p:sp>
        <p:nvSpPr>
          <p:cNvPr id="9" name="Arrow: Chevron 8">
            <a:extLst>
              <a:ext uri="{FF2B5EF4-FFF2-40B4-BE49-F238E27FC236}">
                <a16:creationId xmlns:a16="http://schemas.microsoft.com/office/drawing/2014/main" xmlns="" id="{C3D407BD-4103-4676-8ADB-EE3C67002834}"/>
              </a:ext>
            </a:extLst>
          </p:cNvPr>
          <p:cNvSpPr/>
          <p:nvPr/>
        </p:nvSpPr>
        <p:spPr>
          <a:xfrm>
            <a:off x="434717" y="2140783"/>
            <a:ext cx="474711" cy="532844"/>
          </a:xfrm>
          <a:prstGeom prst="chevron">
            <a:avLst>
              <a:gd name="adj" fmla="val 57424"/>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10" name="Rectangle: Rounded Corners 9">
            <a:extLst>
              <a:ext uri="{FF2B5EF4-FFF2-40B4-BE49-F238E27FC236}">
                <a16:creationId xmlns:a16="http://schemas.microsoft.com/office/drawing/2014/main" xmlns="" id="{A71C2872-9994-47DC-8FDF-24FDEBB37918}"/>
              </a:ext>
            </a:extLst>
          </p:cNvPr>
          <p:cNvSpPr/>
          <p:nvPr/>
        </p:nvSpPr>
        <p:spPr>
          <a:xfrm>
            <a:off x="1936964" y="4892669"/>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Functionalities</a:t>
            </a:r>
          </a:p>
        </p:txBody>
      </p:sp>
      <p:sp>
        <p:nvSpPr>
          <p:cNvPr id="12" name="Rectangle: Rounded Corners 11">
            <a:extLst>
              <a:ext uri="{FF2B5EF4-FFF2-40B4-BE49-F238E27FC236}">
                <a16:creationId xmlns:a16="http://schemas.microsoft.com/office/drawing/2014/main" xmlns="" id="{D6D65584-E295-4F41-BF53-95B390EA8B59}"/>
              </a:ext>
            </a:extLst>
          </p:cNvPr>
          <p:cNvSpPr/>
          <p:nvPr/>
        </p:nvSpPr>
        <p:spPr>
          <a:xfrm>
            <a:off x="4120736" y="4892669"/>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System Requirement</a:t>
            </a:r>
          </a:p>
        </p:txBody>
      </p:sp>
      <p:sp>
        <p:nvSpPr>
          <p:cNvPr id="19" name="Rectangle: Rounded Corners 18">
            <a:extLst>
              <a:ext uri="{FF2B5EF4-FFF2-40B4-BE49-F238E27FC236}">
                <a16:creationId xmlns:a16="http://schemas.microsoft.com/office/drawing/2014/main" xmlns="" id="{97FA1E4B-B262-4C7F-87FA-B7ABE2B1FFDB}"/>
              </a:ext>
            </a:extLst>
          </p:cNvPr>
          <p:cNvSpPr/>
          <p:nvPr/>
        </p:nvSpPr>
        <p:spPr>
          <a:xfrm>
            <a:off x="6304508" y="4892669"/>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Schedule</a:t>
            </a:r>
          </a:p>
        </p:txBody>
      </p:sp>
      <p:sp>
        <p:nvSpPr>
          <p:cNvPr id="20" name="Rectangle: Rounded Corners 19">
            <a:extLst>
              <a:ext uri="{FF2B5EF4-FFF2-40B4-BE49-F238E27FC236}">
                <a16:creationId xmlns:a16="http://schemas.microsoft.com/office/drawing/2014/main" xmlns="" id="{E2447E4C-01E2-42F0-919E-21D16276092A}"/>
              </a:ext>
            </a:extLst>
          </p:cNvPr>
          <p:cNvSpPr/>
          <p:nvPr/>
        </p:nvSpPr>
        <p:spPr>
          <a:xfrm>
            <a:off x="8488280" y="4892669"/>
            <a:ext cx="2029365" cy="1438558"/>
          </a:xfrm>
          <a:prstGeom prst="roundRect">
            <a:avLst>
              <a:gd name="adj" fmla="val 68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IN">
              <a:solidFill>
                <a:schemeClr val="tx1"/>
              </a:solidFill>
              <a:latin typeface="Segoe UI" panose="020B0502040204020203" pitchFamily="34" charset="0"/>
              <a:cs typeface="Segoe UI" panose="020B0502040204020203" pitchFamily="34" charset="0"/>
            </a:endParaRPr>
          </a:p>
          <a:p>
            <a:pPr algn="ctr"/>
            <a:endParaRPr lang="en-IN">
              <a:solidFill>
                <a:schemeClr val="tx1"/>
              </a:solidFill>
              <a:latin typeface="Segoe UI" panose="020B0502040204020203" pitchFamily="34" charset="0"/>
              <a:cs typeface="Segoe UI" panose="020B0502040204020203" pitchFamily="34" charset="0"/>
            </a:endParaRPr>
          </a:p>
          <a:p>
            <a:pPr algn="ctr"/>
            <a:r>
              <a:rPr lang="en-IN">
                <a:solidFill>
                  <a:schemeClr val="tx1"/>
                </a:solidFill>
                <a:latin typeface="Segoe UI" panose="020B0502040204020203" pitchFamily="34" charset="0"/>
                <a:cs typeface="Segoe UI" panose="020B0502040204020203" pitchFamily="34" charset="0"/>
              </a:rPr>
              <a:t>User Interface Design (UID)</a:t>
            </a:r>
          </a:p>
        </p:txBody>
      </p:sp>
      <p:pic>
        <p:nvPicPr>
          <p:cNvPr id="8" name="Graphic 7" descr="Single gear">
            <a:extLst>
              <a:ext uri="{FF2B5EF4-FFF2-40B4-BE49-F238E27FC236}">
                <a16:creationId xmlns:a16="http://schemas.microsoft.com/office/drawing/2014/main" xmlns="" id="{0861651B-76B6-4508-81A9-F26272E36F7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676939" y="4979504"/>
            <a:ext cx="566530" cy="566530"/>
          </a:xfrm>
          <a:prstGeom prst="rect">
            <a:avLst/>
          </a:prstGeom>
          <a:ln>
            <a:solidFill>
              <a:srgbClr val="FAD9CD"/>
            </a:solidFill>
          </a:ln>
        </p:spPr>
      </p:pic>
      <p:pic>
        <p:nvPicPr>
          <p:cNvPr id="23" name="Graphic 22" descr="Daily calendar">
            <a:extLst>
              <a:ext uri="{FF2B5EF4-FFF2-40B4-BE49-F238E27FC236}">
                <a16:creationId xmlns:a16="http://schemas.microsoft.com/office/drawing/2014/main" xmlns="" id="{2ADD054F-84FD-4823-A2E1-93DB558FCBF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061009" y="4959626"/>
            <a:ext cx="566530" cy="566530"/>
          </a:xfrm>
          <a:prstGeom prst="rect">
            <a:avLst/>
          </a:prstGeom>
        </p:spPr>
      </p:pic>
      <p:pic>
        <p:nvPicPr>
          <p:cNvPr id="25" name="Graphic 24" descr="Bullseye">
            <a:extLst>
              <a:ext uri="{FF2B5EF4-FFF2-40B4-BE49-F238E27FC236}">
                <a16:creationId xmlns:a16="http://schemas.microsoft.com/office/drawing/2014/main" xmlns="" id="{A5CCE491-9B78-438D-82BE-13071A9C818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938800" y="3329608"/>
            <a:ext cx="566530" cy="566530"/>
          </a:xfrm>
          <a:prstGeom prst="rect">
            <a:avLst/>
          </a:prstGeom>
        </p:spPr>
      </p:pic>
      <p:pic>
        <p:nvPicPr>
          <p:cNvPr id="27" name="Graphic 26" descr="Internet">
            <a:extLst>
              <a:ext uri="{FF2B5EF4-FFF2-40B4-BE49-F238E27FC236}">
                <a16:creationId xmlns:a16="http://schemas.microsoft.com/office/drawing/2014/main" xmlns="" id="{E009CB39-A1C9-4A6C-AD95-7DDD85788B06}"/>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226826" y="5009322"/>
            <a:ext cx="566928" cy="566928"/>
          </a:xfrm>
          <a:prstGeom prst="rect">
            <a:avLst/>
          </a:prstGeom>
        </p:spPr>
      </p:pic>
      <p:pic>
        <p:nvPicPr>
          <p:cNvPr id="31" name="Graphic 30" descr="Decision chart">
            <a:extLst>
              <a:ext uri="{FF2B5EF4-FFF2-40B4-BE49-F238E27FC236}">
                <a16:creationId xmlns:a16="http://schemas.microsoft.com/office/drawing/2014/main" xmlns="" id="{71AD70C8-3711-4B1F-910E-7B841B56F28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0321957" y="3301617"/>
            <a:ext cx="566928" cy="566928"/>
          </a:xfrm>
          <a:prstGeom prst="rect">
            <a:avLst/>
          </a:prstGeom>
        </p:spPr>
      </p:pic>
      <p:sp>
        <p:nvSpPr>
          <p:cNvPr id="37" name="Freeform: Shape 36">
            <a:extLst>
              <a:ext uri="{FF2B5EF4-FFF2-40B4-BE49-F238E27FC236}">
                <a16:creationId xmlns:a16="http://schemas.microsoft.com/office/drawing/2014/main" xmlns="" id="{6BC12DCC-0F80-4943-BFF5-AA493A2A4429}"/>
              </a:ext>
            </a:extLst>
          </p:cNvPr>
          <p:cNvSpPr/>
          <p:nvPr/>
        </p:nvSpPr>
        <p:spPr>
          <a:xfrm>
            <a:off x="8202143" y="3380529"/>
            <a:ext cx="375327" cy="448222"/>
          </a:xfrm>
          <a:custGeom>
            <a:avLst/>
            <a:gdLst>
              <a:gd name="connsiteX0" fmla="*/ 693233 w 869462"/>
              <a:gd name="connsiteY0" fmla="*/ 613788 h 1038326"/>
              <a:gd name="connsiteX1" fmla="*/ 727714 w 869462"/>
              <a:gd name="connsiteY1" fmla="*/ 648275 h 1038326"/>
              <a:gd name="connsiteX2" fmla="*/ 727714 w 869462"/>
              <a:gd name="connsiteY2" fmla="*/ 986599 h 1038326"/>
              <a:gd name="connsiteX3" fmla="*/ 831167 w 869462"/>
              <a:gd name="connsiteY3" fmla="*/ 986599 h 1038326"/>
              <a:gd name="connsiteX4" fmla="*/ 831167 w 869462"/>
              <a:gd name="connsiteY4" fmla="*/ 1003842 h 1038326"/>
              <a:gd name="connsiteX5" fmla="*/ 796683 w 869462"/>
              <a:gd name="connsiteY5" fmla="*/ 1038326 h 1038326"/>
              <a:gd name="connsiteX6" fmla="*/ 73059 w 869462"/>
              <a:gd name="connsiteY6" fmla="*/ 1038326 h 1038326"/>
              <a:gd name="connsiteX7" fmla="*/ 38575 w 869462"/>
              <a:gd name="connsiteY7" fmla="*/ 1003842 h 1038326"/>
              <a:gd name="connsiteX8" fmla="*/ 38575 w 869462"/>
              <a:gd name="connsiteY8" fmla="*/ 986599 h 1038326"/>
              <a:gd name="connsiteX9" fmla="*/ 142435 w 869462"/>
              <a:gd name="connsiteY9" fmla="*/ 986599 h 1038326"/>
              <a:gd name="connsiteX10" fmla="*/ 142435 w 869462"/>
              <a:gd name="connsiteY10" fmla="*/ 648275 h 1038326"/>
              <a:gd name="connsiteX11" fmla="*/ 176919 w 869462"/>
              <a:gd name="connsiteY11" fmla="*/ 613791 h 1038326"/>
              <a:gd name="connsiteX12" fmla="*/ 692823 w 869462"/>
              <a:gd name="connsiteY12" fmla="*/ 613791 h 1038326"/>
              <a:gd name="connsiteX13" fmla="*/ 693233 w 869462"/>
              <a:gd name="connsiteY13" fmla="*/ 613788 h 1038326"/>
              <a:gd name="connsiteX14" fmla="*/ 297477 w 869462"/>
              <a:gd name="connsiteY14" fmla="*/ 434582 h 1038326"/>
              <a:gd name="connsiteX15" fmla="*/ 573758 w 869462"/>
              <a:gd name="connsiteY15" fmla="*/ 434582 h 1038326"/>
              <a:gd name="connsiteX16" fmla="*/ 597788 w 869462"/>
              <a:gd name="connsiteY16" fmla="*/ 439334 h 1038326"/>
              <a:gd name="connsiteX17" fmla="*/ 789215 w 869462"/>
              <a:gd name="connsiteY17" fmla="*/ 523372 h 1038326"/>
              <a:gd name="connsiteX18" fmla="*/ 828587 w 869462"/>
              <a:gd name="connsiteY18" fmla="*/ 596142 h 1038326"/>
              <a:gd name="connsiteX19" fmla="*/ 869316 w 869462"/>
              <a:gd name="connsiteY19" fmla="*/ 837938 h 1038326"/>
              <a:gd name="connsiteX20" fmla="*/ 852482 w 869462"/>
              <a:gd name="connsiteY20" fmla="*/ 873236 h 1038326"/>
              <a:gd name="connsiteX21" fmla="*/ 754460 w 869462"/>
              <a:gd name="connsiteY21" fmla="*/ 934738 h 1038326"/>
              <a:gd name="connsiteX22" fmla="*/ 754460 w 869462"/>
              <a:gd name="connsiteY22" fmla="*/ 648275 h 1038326"/>
              <a:gd name="connsiteX23" fmla="*/ 692823 w 869462"/>
              <a:gd name="connsiteY23" fmla="*/ 586638 h 1038326"/>
              <a:gd name="connsiteX24" fmla="*/ 176919 w 869462"/>
              <a:gd name="connsiteY24" fmla="*/ 586638 h 1038326"/>
              <a:gd name="connsiteX25" fmla="*/ 176510 w 869462"/>
              <a:gd name="connsiteY25" fmla="*/ 586637 h 1038326"/>
              <a:gd name="connsiteX26" fmla="*/ 114874 w 869462"/>
              <a:gd name="connsiteY26" fmla="*/ 648275 h 1038326"/>
              <a:gd name="connsiteX27" fmla="*/ 114874 w 869462"/>
              <a:gd name="connsiteY27" fmla="*/ 942205 h 1038326"/>
              <a:gd name="connsiteX28" fmla="*/ 21876 w 869462"/>
              <a:gd name="connsiteY28" fmla="*/ 880839 h 1038326"/>
              <a:gd name="connsiteX29" fmla="*/ 425 w 869462"/>
              <a:gd name="connsiteY29" fmla="*/ 829520 h 1038326"/>
              <a:gd name="connsiteX30" fmla="*/ 41154 w 869462"/>
              <a:gd name="connsiteY30" fmla="*/ 596142 h 1038326"/>
              <a:gd name="connsiteX31" fmla="*/ 80526 w 869462"/>
              <a:gd name="connsiteY31" fmla="*/ 523372 h 1038326"/>
              <a:gd name="connsiteX32" fmla="*/ 273040 w 869462"/>
              <a:gd name="connsiteY32" fmla="*/ 439062 h 1038326"/>
              <a:gd name="connsiteX33" fmla="*/ 434871 w 869462"/>
              <a:gd name="connsiteY33" fmla="*/ 0 h 1038326"/>
              <a:gd name="connsiteX34" fmla="*/ 652094 w 869462"/>
              <a:gd name="connsiteY34" fmla="*/ 217223 h 1038326"/>
              <a:gd name="connsiteX35" fmla="*/ 434871 w 869462"/>
              <a:gd name="connsiteY35" fmla="*/ 434446 h 1038326"/>
              <a:gd name="connsiteX36" fmla="*/ 217648 w 869462"/>
              <a:gd name="connsiteY36" fmla="*/ 217223 h 1038326"/>
              <a:gd name="connsiteX37" fmla="*/ 434871 w 869462"/>
              <a:gd name="connsiteY37" fmla="*/ 0 h 103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69462" h="1038326">
                <a:moveTo>
                  <a:pt x="693233" y="613788"/>
                </a:moveTo>
                <a:cubicBezTo>
                  <a:pt x="712278" y="613789"/>
                  <a:pt x="727716" y="629230"/>
                  <a:pt x="727714" y="648275"/>
                </a:cubicBezTo>
                <a:lnTo>
                  <a:pt x="727714" y="986599"/>
                </a:lnTo>
                <a:lnTo>
                  <a:pt x="831167" y="986599"/>
                </a:lnTo>
                <a:lnTo>
                  <a:pt x="831167" y="1003842"/>
                </a:lnTo>
                <a:cubicBezTo>
                  <a:pt x="831092" y="1022855"/>
                  <a:pt x="815696" y="1038251"/>
                  <a:pt x="796683" y="1038326"/>
                </a:cubicBezTo>
                <a:lnTo>
                  <a:pt x="73059" y="1038326"/>
                </a:lnTo>
                <a:cubicBezTo>
                  <a:pt x="54045" y="1038251"/>
                  <a:pt x="38650" y="1022855"/>
                  <a:pt x="38575" y="1003842"/>
                </a:cubicBezTo>
                <a:lnTo>
                  <a:pt x="38575" y="986599"/>
                </a:lnTo>
                <a:lnTo>
                  <a:pt x="142435" y="986599"/>
                </a:lnTo>
                <a:lnTo>
                  <a:pt x="142435" y="648275"/>
                </a:lnTo>
                <a:cubicBezTo>
                  <a:pt x="142435" y="629230"/>
                  <a:pt x="157874" y="613791"/>
                  <a:pt x="176919" y="613791"/>
                </a:cubicBezTo>
                <a:lnTo>
                  <a:pt x="692823" y="613791"/>
                </a:lnTo>
                <a:cubicBezTo>
                  <a:pt x="692960" y="613789"/>
                  <a:pt x="693096" y="613788"/>
                  <a:pt x="693233" y="613788"/>
                </a:cubicBezTo>
                <a:close/>
                <a:moveTo>
                  <a:pt x="297477" y="434582"/>
                </a:moveTo>
                <a:cubicBezTo>
                  <a:pt x="381670" y="488529"/>
                  <a:pt x="489565" y="488529"/>
                  <a:pt x="573758" y="434582"/>
                </a:cubicBezTo>
                <a:cubicBezTo>
                  <a:pt x="581903" y="436075"/>
                  <a:pt x="590049" y="437569"/>
                  <a:pt x="597788" y="439334"/>
                </a:cubicBezTo>
                <a:cubicBezTo>
                  <a:pt x="666284" y="455150"/>
                  <a:pt x="731213" y="483654"/>
                  <a:pt x="789215" y="523372"/>
                </a:cubicBezTo>
                <a:cubicBezTo>
                  <a:pt x="810863" y="541944"/>
                  <a:pt x="824884" y="567860"/>
                  <a:pt x="828587" y="596142"/>
                </a:cubicBezTo>
                <a:lnTo>
                  <a:pt x="869316" y="837938"/>
                </a:lnTo>
                <a:cubicBezTo>
                  <a:pt x="870532" y="851887"/>
                  <a:pt x="864087" y="865400"/>
                  <a:pt x="852482" y="873236"/>
                </a:cubicBezTo>
                <a:lnTo>
                  <a:pt x="754460" y="934738"/>
                </a:lnTo>
                <a:lnTo>
                  <a:pt x="754460" y="648275"/>
                </a:lnTo>
                <a:cubicBezTo>
                  <a:pt x="754460" y="614233"/>
                  <a:pt x="726864" y="586638"/>
                  <a:pt x="692823" y="586638"/>
                </a:cubicBezTo>
                <a:lnTo>
                  <a:pt x="176919" y="586638"/>
                </a:lnTo>
                <a:cubicBezTo>
                  <a:pt x="176783" y="586637"/>
                  <a:pt x="176646" y="586637"/>
                  <a:pt x="176510" y="586637"/>
                </a:cubicBezTo>
                <a:cubicBezTo>
                  <a:pt x="142468" y="586638"/>
                  <a:pt x="114873" y="614233"/>
                  <a:pt x="114874" y="648275"/>
                </a:cubicBezTo>
                <a:lnTo>
                  <a:pt x="114874" y="942205"/>
                </a:lnTo>
                <a:lnTo>
                  <a:pt x="21876" y="880839"/>
                </a:lnTo>
                <a:cubicBezTo>
                  <a:pt x="6148" y="868734"/>
                  <a:pt x="-2012" y="849217"/>
                  <a:pt x="425" y="829520"/>
                </a:cubicBezTo>
                <a:lnTo>
                  <a:pt x="41154" y="596142"/>
                </a:lnTo>
                <a:cubicBezTo>
                  <a:pt x="46313" y="567631"/>
                  <a:pt x="56360" y="538849"/>
                  <a:pt x="80526" y="523372"/>
                </a:cubicBezTo>
                <a:cubicBezTo>
                  <a:pt x="139346" y="484359"/>
                  <a:pt x="204480" y="455835"/>
                  <a:pt x="273040" y="439062"/>
                </a:cubicBezTo>
                <a:close/>
                <a:moveTo>
                  <a:pt x="434871" y="0"/>
                </a:moveTo>
                <a:cubicBezTo>
                  <a:pt x="554840" y="0"/>
                  <a:pt x="652094" y="97254"/>
                  <a:pt x="652094" y="217223"/>
                </a:cubicBezTo>
                <a:cubicBezTo>
                  <a:pt x="652094" y="337192"/>
                  <a:pt x="554840" y="434446"/>
                  <a:pt x="434871" y="434446"/>
                </a:cubicBezTo>
                <a:cubicBezTo>
                  <a:pt x="314902" y="434446"/>
                  <a:pt x="217648" y="337192"/>
                  <a:pt x="217648" y="217223"/>
                </a:cubicBezTo>
                <a:cubicBezTo>
                  <a:pt x="217648" y="97254"/>
                  <a:pt x="314902" y="0"/>
                  <a:pt x="434871" y="0"/>
                </a:cubicBezTo>
                <a:close/>
              </a:path>
            </a:pathLst>
          </a:custGeom>
          <a:solidFill>
            <a:srgbClr val="C61508"/>
          </a:solidFill>
          <a:ln w="134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latin typeface="Segoe UI" panose="020B0502040204020203" pitchFamily="34" charset="0"/>
            </a:endParaRPr>
          </a:p>
        </p:txBody>
      </p:sp>
      <p:pic>
        <p:nvPicPr>
          <p:cNvPr id="39" name="Graphic 38" descr="Lecturer">
            <a:extLst>
              <a:ext uri="{FF2B5EF4-FFF2-40B4-BE49-F238E27FC236}">
                <a16:creationId xmlns:a16="http://schemas.microsoft.com/office/drawing/2014/main" xmlns="" id="{A4AA54C8-7F54-48A3-A77F-592353058885}"/>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593574" y="3332921"/>
            <a:ext cx="543339" cy="543339"/>
          </a:xfrm>
          <a:prstGeom prst="rect">
            <a:avLst/>
          </a:prstGeom>
        </p:spPr>
      </p:pic>
      <p:pic>
        <p:nvPicPr>
          <p:cNvPr id="41" name="Graphic 40" descr="Target">
            <a:extLst>
              <a:ext uri="{FF2B5EF4-FFF2-40B4-BE49-F238E27FC236}">
                <a16:creationId xmlns:a16="http://schemas.microsoft.com/office/drawing/2014/main" xmlns="" id="{3F27DE91-320D-4593-8950-33BEC2D016B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770243" y="3319670"/>
            <a:ext cx="576470" cy="576470"/>
          </a:xfrm>
          <a:prstGeom prst="rect">
            <a:avLst/>
          </a:prstGeom>
        </p:spPr>
      </p:pic>
      <p:pic>
        <p:nvPicPr>
          <p:cNvPr id="43" name="Graphic 42" descr="Gears">
            <a:extLst>
              <a:ext uri="{FF2B5EF4-FFF2-40B4-BE49-F238E27FC236}">
                <a16:creationId xmlns:a16="http://schemas.microsoft.com/office/drawing/2014/main" xmlns="" id="{D1185423-337C-4DA9-8AD4-598C696D739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850496" y="4959627"/>
            <a:ext cx="569844" cy="569844"/>
          </a:xfrm>
          <a:prstGeom prst="rect">
            <a:avLst/>
          </a:prstGeom>
        </p:spPr>
      </p:pic>
      <p:pic>
        <p:nvPicPr>
          <p:cNvPr id="2" name="Picture 1">
            <a:extLst>
              <a:ext uri="{FF2B5EF4-FFF2-40B4-BE49-F238E27FC236}">
                <a16:creationId xmlns:a16="http://schemas.microsoft.com/office/drawing/2014/main" xmlns="" id="{24C5B61B-6510-43C3-B113-412C5ADFA75F}"/>
              </a:ext>
            </a:extLst>
          </p:cNvPr>
          <p:cNvPicPr>
            <a:picLocks noChangeAspect="1"/>
          </p:cNvPicPr>
          <p:nvPr/>
        </p:nvPicPr>
        <p:blipFill>
          <a:blip r:embed="rId20"/>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86313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xmlns="" id="{28769A9C-1B80-4A46-AF48-B43E54051008}"/>
              </a:ext>
            </a:extLst>
          </p:cNvPr>
          <p:cNvSpPr/>
          <p:nvPr/>
        </p:nvSpPr>
        <p:spPr>
          <a:xfrm>
            <a:off x="367748" y="1898373"/>
            <a:ext cx="2971800" cy="3279914"/>
          </a:xfrm>
          <a:prstGeom prst="frame">
            <a:avLst>
              <a:gd name="adj1" fmla="val 6435"/>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6" name="Rectangle 5">
            <a:extLst>
              <a:ext uri="{FF2B5EF4-FFF2-40B4-BE49-F238E27FC236}">
                <a16:creationId xmlns:a16="http://schemas.microsoft.com/office/drawing/2014/main" xmlns="" id="{111B56B4-2FC1-44AB-AB42-8C4EB32EF5C5}"/>
              </a:ext>
            </a:extLst>
          </p:cNvPr>
          <p:cNvSpPr/>
          <p:nvPr/>
        </p:nvSpPr>
        <p:spPr>
          <a:xfrm>
            <a:off x="367748" y="2047460"/>
            <a:ext cx="2971800" cy="596349"/>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xmlns="" id="{E6808229-2804-4677-A721-4C957DA6930C}"/>
              </a:ext>
            </a:extLst>
          </p:cNvPr>
          <p:cNvSpPr/>
          <p:nvPr/>
        </p:nvSpPr>
        <p:spPr>
          <a:xfrm>
            <a:off x="388388" y="1862795"/>
            <a:ext cx="981359" cy="830997"/>
          </a:xfrm>
          <a:prstGeom prst="rect">
            <a:avLst/>
          </a:prstGeom>
        </p:spPr>
        <p:txBody>
          <a:bodyPr wrap="none">
            <a:spAutoFit/>
          </a:bodyPr>
          <a:lstStyle/>
          <a:p>
            <a:r>
              <a:rPr lang="en-IN" sz="4800" dirty="0">
                <a:solidFill>
                  <a:schemeClr val="bg1"/>
                </a:solidFill>
                <a:latin typeface="Segoe UI" panose="020B0502040204020203" pitchFamily="34" charset="0"/>
                <a:cs typeface="Segoe UI" panose="020B0502040204020203" pitchFamily="34" charset="0"/>
              </a:rPr>
              <a:t>8.0</a:t>
            </a:r>
            <a:endParaRPr lang="en-US" sz="4800" dirty="0">
              <a:solidFill>
                <a:schemeClr val="bg1"/>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xmlns="" id="{DF500C62-68AC-4076-AF13-1E2CFF0DB291}"/>
              </a:ext>
            </a:extLst>
          </p:cNvPr>
          <p:cNvSpPr txBox="1">
            <a:spLocks/>
          </p:cNvSpPr>
          <p:nvPr/>
        </p:nvSpPr>
        <p:spPr>
          <a:xfrm>
            <a:off x="327991" y="653599"/>
            <a:ext cx="3268649" cy="1154882"/>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r>
              <a:rPr lang="en-IN" sz="4000" b="1" dirty="0">
                <a:solidFill>
                  <a:schemeClr val="tx1">
                    <a:lumMod val="95000"/>
                    <a:lumOff val="5000"/>
                  </a:schemeClr>
                </a:solidFill>
              </a:rPr>
              <a:t>First level of </a:t>
            </a:r>
            <a:r>
              <a:rPr lang="en-IN" sz="4000" b="1" dirty="0">
                <a:solidFill>
                  <a:srgbClr val="C61508"/>
                </a:solidFill>
              </a:rPr>
              <a:t>process</a:t>
            </a:r>
          </a:p>
        </p:txBody>
      </p:sp>
      <p:sp>
        <p:nvSpPr>
          <p:cNvPr id="8" name="TextBox 7"/>
          <p:cNvSpPr txBox="1"/>
          <p:nvPr/>
        </p:nvSpPr>
        <p:spPr>
          <a:xfrm>
            <a:off x="564131" y="2643809"/>
            <a:ext cx="2796367" cy="1692771"/>
          </a:xfrm>
          <a:prstGeom prst="rect">
            <a:avLst/>
          </a:prstGeom>
          <a:noFill/>
        </p:spPr>
        <p:txBody>
          <a:bodyPr wrap="square" rtlCol="0">
            <a:spAutoFit/>
          </a:bodyPr>
          <a:lstStyle/>
          <a:p>
            <a:r>
              <a:rPr lang="en-IN" sz="3200" b="1" dirty="0">
                <a:solidFill>
                  <a:srgbClr val="C61508"/>
                </a:solidFill>
                <a:latin typeface="Segoe UI" pitchFamily="34" charset="0"/>
                <a:cs typeface="Segoe UI" pitchFamily="34" charset="0"/>
              </a:rPr>
              <a:t>EXAM &amp;</a:t>
            </a:r>
          </a:p>
          <a:p>
            <a:r>
              <a:rPr lang="en-IN" sz="3200" b="1" dirty="0">
                <a:solidFill>
                  <a:srgbClr val="C61508"/>
                </a:solidFill>
                <a:latin typeface="Segoe UI" pitchFamily="34" charset="0"/>
                <a:cs typeface="Segoe UI" pitchFamily="34" charset="0"/>
              </a:rPr>
              <a:t>CERTIFICATE</a:t>
            </a:r>
          </a:p>
          <a:p>
            <a:r>
              <a:rPr lang="en-IN" sz="4000" b="1" dirty="0">
                <a:solidFill>
                  <a:schemeClr val="tx1">
                    <a:lumMod val="95000"/>
                    <a:lumOff val="5000"/>
                  </a:schemeClr>
                </a:solidFill>
                <a:latin typeface="Segoe UI" pitchFamily="34" charset="0"/>
                <a:cs typeface="Segoe UI" pitchFamily="34" charset="0"/>
              </a:rPr>
              <a:t>PROCESS</a:t>
            </a:r>
            <a:endParaRPr lang="en-IN" sz="4000" b="1" dirty="0">
              <a:solidFill>
                <a:srgbClr val="C61508"/>
              </a:solidFill>
              <a:latin typeface="Segoe UI" pitchFamily="34" charset="0"/>
              <a:cs typeface="Segoe UI"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638" y="888105"/>
            <a:ext cx="7639050" cy="4953000"/>
          </a:xfrm>
          <a:prstGeom prst="rect">
            <a:avLst/>
          </a:prstGeom>
        </p:spPr>
      </p:pic>
      <p:pic>
        <p:nvPicPr>
          <p:cNvPr id="9" name="Picture 8">
            <a:extLst>
              <a:ext uri="{FF2B5EF4-FFF2-40B4-BE49-F238E27FC236}">
                <a16:creationId xmlns:a16="http://schemas.microsoft.com/office/drawing/2014/main" xmlns="" id="{267FB94C-8532-4024-84C5-69262AC6F48E}"/>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122606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2">
            <a:extLst>
              <a:ext uri="{FF2B5EF4-FFF2-40B4-BE49-F238E27FC236}">
                <a16:creationId xmlns:a16="http://schemas.microsoft.com/office/drawing/2014/main" xmlns="" id="{82AF4B3B-532C-4C45-B496-3EC9864952FC}"/>
              </a:ext>
            </a:extLst>
          </p:cNvPr>
          <p:cNvSpPr/>
          <p:nvPr/>
        </p:nvSpPr>
        <p:spPr>
          <a:xfrm rot="5400000">
            <a:off x="-732085" y="748402"/>
            <a:ext cx="1838325" cy="341522"/>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6" name="Picture 5">
            <a:extLst>
              <a:ext uri="{FF2B5EF4-FFF2-40B4-BE49-F238E27FC236}">
                <a16:creationId xmlns:a16="http://schemas.microsoft.com/office/drawing/2014/main" xmlns="" id="{FBBE123B-404B-47D8-B676-B6BF2CF955BB}"/>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4" name="Picture 3">
            <a:extLst>
              <a:ext uri="{FF2B5EF4-FFF2-40B4-BE49-F238E27FC236}">
                <a16:creationId xmlns:a16="http://schemas.microsoft.com/office/drawing/2014/main" xmlns="" id="{A1350E93-AC5E-46E0-87AB-E1EAFE4D22B0}"/>
              </a:ext>
            </a:extLst>
          </p:cNvPr>
          <p:cNvPicPr>
            <a:picLocks noChangeAspect="1"/>
          </p:cNvPicPr>
          <p:nvPr/>
        </p:nvPicPr>
        <p:blipFill>
          <a:blip r:embed="rId3"/>
          <a:stretch>
            <a:fillRect/>
          </a:stretch>
        </p:blipFill>
        <p:spPr>
          <a:xfrm>
            <a:off x="2278737" y="216681"/>
            <a:ext cx="9295512" cy="6533729"/>
          </a:xfrm>
          <a:prstGeom prst="rect">
            <a:avLst/>
          </a:prstGeom>
        </p:spPr>
      </p:pic>
      <p:sp>
        <p:nvSpPr>
          <p:cNvPr id="9" name="Title 1">
            <a:extLst>
              <a:ext uri="{FF2B5EF4-FFF2-40B4-BE49-F238E27FC236}">
                <a16:creationId xmlns:a16="http://schemas.microsoft.com/office/drawing/2014/main" xmlns="" id="{52EA6938-22B4-4DFD-8638-0717F32EC2D5}"/>
              </a:ext>
            </a:extLst>
          </p:cNvPr>
          <p:cNvSpPr txBox="1">
            <a:spLocks/>
          </p:cNvSpPr>
          <p:nvPr/>
        </p:nvSpPr>
        <p:spPr>
          <a:xfrm>
            <a:off x="187078" y="234620"/>
            <a:ext cx="3432422" cy="1374753"/>
          </a:xfrm>
          <a:prstGeom prst="rect">
            <a:avLst/>
          </a:prstGeom>
          <a:solidFill>
            <a:schemeClr val="bg1"/>
          </a:solidFill>
          <a:ln>
            <a:noFill/>
          </a:ln>
          <a:effectLst>
            <a:outerShdw blurRad="190500" dist="228600" dir="2700000" algn="ctr">
              <a:srgbClr val="000000">
                <a:alpha val="30000"/>
              </a:srgbClr>
            </a:outerShdw>
          </a:effectLst>
        </p:spPr>
        <p:txBody>
          <a:bodyPr vert="horz" lIns="91440" tIns="45720" rIns="91440" bIns="45720" rtlCol="0" anchor="t">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nSpc>
                <a:spcPct val="100000"/>
              </a:lnSpc>
            </a:pPr>
            <a:r>
              <a:rPr lang="en-US" sz="4000" b="1" dirty="0"/>
              <a:t>ER Diagram</a:t>
            </a:r>
          </a:p>
          <a:p>
            <a:pPr>
              <a:lnSpc>
                <a:spcPct val="100000"/>
              </a:lnSpc>
            </a:pPr>
            <a:endParaRPr lang="en-IN" sz="4000" b="1" dirty="0">
              <a:solidFill>
                <a:srgbClr val="C61508"/>
              </a:solidFill>
            </a:endParaRPr>
          </a:p>
        </p:txBody>
      </p:sp>
      <p:pic>
        <p:nvPicPr>
          <p:cNvPr id="10" name="Graphic 15">
            <a:extLst>
              <a:ext uri="{FF2B5EF4-FFF2-40B4-BE49-F238E27FC236}">
                <a16:creationId xmlns:a16="http://schemas.microsoft.com/office/drawing/2014/main" xmlns="" id="{4FA09DEA-CE9A-48F7-83F8-D2B6FA8CD4ED}"/>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b="18048"/>
          <a:stretch/>
        </p:blipFill>
        <p:spPr>
          <a:xfrm>
            <a:off x="1401088" y="843210"/>
            <a:ext cx="692121" cy="709013"/>
          </a:xfrm>
          <a:prstGeom prst="rect">
            <a:avLst/>
          </a:prstGeom>
        </p:spPr>
      </p:pic>
    </p:spTree>
    <p:extLst>
      <p:ext uri="{BB962C8B-B14F-4D97-AF65-F5344CB8AC3E}">
        <p14:creationId xmlns:p14="http://schemas.microsoft.com/office/powerpoint/2010/main" val="25270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607762F9-E29F-4574-B6FA-5B76FF522C3F}"/>
              </a:ext>
            </a:extLst>
          </p:cNvPr>
          <p:cNvPicPr>
            <a:picLocks noChangeAspect="1"/>
          </p:cNvPicPr>
          <p:nvPr/>
        </p:nvPicPr>
        <p:blipFill rotWithShape="1">
          <a:blip r:embed="rId2"/>
          <a:srcRect l="42138" r="34556"/>
          <a:stretch/>
        </p:blipFill>
        <p:spPr>
          <a:xfrm>
            <a:off x="1" y="0"/>
            <a:ext cx="2641598" cy="6375400"/>
          </a:xfrm>
          <a:custGeom>
            <a:avLst/>
            <a:gdLst>
              <a:gd name="connsiteX0" fmla="*/ 0 w 2641598"/>
              <a:gd name="connsiteY0" fmla="*/ 0 h 6375400"/>
              <a:gd name="connsiteX1" fmla="*/ 2641598 w 2641598"/>
              <a:gd name="connsiteY1" fmla="*/ 0 h 6375400"/>
              <a:gd name="connsiteX2" fmla="*/ 2641598 w 2641598"/>
              <a:gd name="connsiteY2" fmla="*/ 6375400 h 6375400"/>
              <a:gd name="connsiteX3" fmla="*/ 0 w 2641598"/>
              <a:gd name="connsiteY3" fmla="*/ 6375400 h 6375400"/>
            </a:gdLst>
            <a:ahLst/>
            <a:cxnLst>
              <a:cxn ang="0">
                <a:pos x="connsiteX0" y="connsiteY0"/>
              </a:cxn>
              <a:cxn ang="0">
                <a:pos x="connsiteX1" y="connsiteY1"/>
              </a:cxn>
              <a:cxn ang="0">
                <a:pos x="connsiteX2" y="connsiteY2"/>
              </a:cxn>
              <a:cxn ang="0">
                <a:pos x="connsiteX3" y="connsiteY3"/>
              </a:cxn>
            </a:cxnLst>
            <a:rect l="l" t="t" r="r" b="b"/>
            <a:pathLst>
              <a:path w="2641598" h="6375400">
                <a:moveTo>
                  <a:pt x="0" y="0"/>
                </a:moveTo>
                <a:lnTo>
                  <a:pt x="2641598" y="0"/>
                </a:lnTo>
                <a:lnTo>
                  <a:pt x="2641598" y="6375400"/>
                </a:lnTo>
                <a:lnTo>
                  <a:pt x="0" y="6375400"/>
                </a:lnTo>
                <a:close/>
              </a:path>
            </a:pathLst>
          </a:custGeom>
        </p:spPr>
      </p:pic>
      <p:sp>
        <p:nvSpPr>
          <p:cNvPr id="5" name="Rectangle 4">
            <a:extLst>
              <a:ext uri="{FF2B5EF4-FFF2-40B4-BE49-F238E27FC236}">
                <a16:creationId xmlns:a16="http://schemas.microsoft.com/office/drawing/2014/main" xmlns="" id="{15712E74-801B-40A4-AB51-6C26F1C2759C}"/>
              </a:ext>
            </a:extLst>
          </p:cNvPr>
          <p:cNvSpPr/>
          <p:nvPr/>
        </p:nvSpPr>
        <p:spPr>
          <a:xfrm>
            <a:off x="2641600" y="0"/>
            <a:ext cx="9550399" cy="6375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16" name="Rectangle 15">
            <a:extLst>
              <a:ext uri="{FF2B5EF4-FFF2-40B4-BE49-F238E27FC236}">
                <a16:creationId xmlns:a16="http://schemas.microsoft.com/office/drawing/2014/main" xmlns="" id="{AEDF3D73-5491-40FC-A141-85390151E66E}"/>
              </a:ext>
            </a:extLst>
          </p:cNvPr>
          <p:cNvSpPr/>
          <p:nvPr/>
        </p:nvSpPr>
        <p:spPr>
          <a:xfrm rot="10800000">
            <a:off x="1" y="2162176"/>
            <a:ext cx="2641598" cy="4213225"/>
          </a:xfrm>
          <a:prstGeom prst="rect">
            <a:avLst/>
          </a:prstGeom>
          <a:gradFill flip="none" rotWithShape="1">
            <a:gsLst>
              <a:gs pos="49000">
                <a:schemeClr val="accent1">
                  <a:lumMod val="5000"/>
                  <a:lumOff val="95000"/>
                  <a:alpha val="0"/>
                </a:schemeClr>
              </a:gs>
              <a:gs pos="100000">
                <a:srgbClr val="C6150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itle 1">
            <a:extLst>
              <a:ext uri="{FF2B5EF4-FFF2-40B4-BE49-F238E27FC236}">
                <a16:creationId xmlns:a16="http://schemas.microsoft.com/office/drawing/2014/main" xmlns="" id="{A28C8F5E-7A3E-4AB4-AFD2-3D035B988AC0}"/>
              </a:ext>
            </a:extLst>
          </p:cNvPr>
          <p:cNvSpPr>
            <a:spLocks noGrp="1"/>
          </p:cNvSpPr>
          <p:nvPr>
            <p:ph type="title"/>
          </p:nvPr>
        </p:nvSpPr>
        <p:spPr>
          <a:xfrm>
            <a:off x="167105" y="4804755"/>
            <a:ext cx="2307390" cy="1478570"/>
          </a:xfrm>
        </p:spPr>
        <p:txBody>
          <a:bodyPr lIns="0" tIns="0" rIns="0" bIns="0">
            <a:noAutofit/>
          </a:bodyPr>
          <a:lstStyle/>
          <a:p>
            <a:r>
              <a:rPr lang="en-IN" sz="3600" b="1" dirty="0"/>
              <a:t>Database </a:t>
            </a:r>
            <a:r>
              <a:rPr lang="en-IN" sz="3600" b="1" dirty="0">
                <a:solidFill>
                  <a:schemeClr val="bg1"/>
                </a:solidFill>
              </a:rPr>
              <a:t>Design</a:t>
            </a:r>
          </a:p>
        </p:txBody>
      </p:sp>
      <p:pic>
        <p:nvPicPr>
          <p:cNvPr id="7" name="Picture 6">
            <a:extLst>
              <a:ext uri="{FF2B5EF4-FFF2-40B4-BE49-F238E27FC236}">
                <a16:creationId xmlns:a16="http://schemas.microsoft.com/office/drawing/2014/main" xmlns="" id="{66DCE573-0988-4804-BAA9-30BDBFD264C7}"/>
              </a:ext>
            </a:extLst>
          </p:cNvPr>
          <p:cNvPicPr>
            <a:picLocks noChangeAspect="1"/>
          </p:cNvPicPr>
          <p:nvPr/>
        </p:nvPicPr>
        <p:blipFill>
          <a:blip r:embed="rId3"/>
          <a:stretch>
            <a:fillRect/>
          </a:stretch>
        </p:blipFill>
        <p:spPr>
          <a:xfrm>
            <a:off x="1593574" y="6456859"/>
            <a:ext cx="1862153" cy="322062"/>
          </a:xfrm>
          <a:prstGeom prst="rect">
            <a:avLst/>
          </a:prstGeom>
        </p:spPr>
      </p:pic>
      <p:pic>
        <p:nvPicPr>
          <p:cNvPr id="4" name="Picture 3">
            <a:extLst>
              <a:ext uri="{FF2B5EF4-FFF2-40B4-BE49-F238E27FC236}">
                <a16:creationId xmlns:a16="http://schemas.microsoft.com/office/drawing/2014/main" xmlns="" id="{45055A32-7128-4994-9437-D0219F873B7C}"/>
              </a:ext>
            </a:extLst>
          </p:cNvPr>
          <p:cNvPicPr>
            <a:picLocks noChangeAspect="1"/>
          </p:cNvPicPr>
          <p:nvPr/>
        </p:nvPicPr>
        <p:blipFill>
          <a:blip r:embed="rId4"/>
          <a:stretch>
            <a:fillRect/>
          </a:stretch>
        </p:blipFill>
        <p:spPr>
          <a:xfrm>
            <a:off x="2641599" y="128094"/>
            <a:ext cx="9534954" cy="6073924"/>
          </a:xfrm>
          <a:prstGeom prst="rect">
            <a:avLst/>
          </a:prstGeom>
        </p:spPr>
      </p:pic>
    </p:spTree>
    <p:extLst>
      <p:ext uri="{BB962C8B-B14F-4D97-AF65-F5344CB8AC3E}">
        <p14:creationId xmlns:p14="http://schemas.microsoft.com/office/powerpoint/2010/main" val="23434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4"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4458" y="3635251"/>
            <a:ext cx="1944258" cy="194425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1251" y="1383395"/>
            <a:ext cx="8938370" cy="4804373"/>
          </a:xfrm>
          <a:prstGeom prst="rect">
            <a:avLst/>
          </a:prstGeom>
        </p:spPr>
      </p:pic>
      <p:sp>
        <p:nvSpPr>
          <p:cNvPr id="16" name="TextBox 15">
            <a:extLst>
              <a:ext uri="{FF2B5EF4-FFF2-40B4-BE49-F238E27FC236}">
                <a16:creationId xmlns:a16="http://schemas.microsoft.com/office/drawing/2014/main" xmlns="" id="{97F89A7A-7CAA-45C0-AE30-E4FAF01FFDCA}"/>
              </a:ext>
            </a:extLst>
          </p:cNvPr>
          <p:cNvSpPr txBox="1"/>
          <p:nvPr/>
        </p:nvSpPr>
        <p:spPr>
          <a:xfrm>
            <a:off x="4152318" y="270623"/>
            <a:ext cx="7519494"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user </a:t>
            </a:r>
            <a:r>
              <a:rPr lang="en-US" dirty="0">
                <a:solidFill>
                  <a:srgbClr val="C61508"/>
                </a:solidFill>
              </a:rPr>
              <a:t>HOMEPAGE</a:t>
            </a:r>
          </a:p>
        </p:txBody>
      </p:sp>
      <p:pic>
        <p:nvPicPr>
          <p:cNvPr id="7" name="Picture 6">
            <a:extLst>
              <a:ext uri="{FF2B5EF4-FFF2-40B4-BE49-F238E27FC236}">
                <a16:creationId xmlns:a16="http://schemas.microsoft.com/office/drawing/2014/main" xmlns="" id="{E285C94B-A0AF-4DD5-A555-97C186E030DC}"/>
              </a:ext>
            </a:extLst>
          </p:cNvPr>
          <p:cNvPicPr>
            <a:picLocks noChangeAspect="1"/>
          </p:cNvPicPr>
          <p:nvPr/>
        </p:nvPicPr>
        <p:blipFill>
          <a:blip r:embed="rId5"/>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7361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2132EB5F-09F2-4CDC-86BB-5F0745B7E001}"/>
              </a:ext>
            </a:extLst>
          </p:cNvPr>
          <p:cNvSpPr/>
          <p:nvPr/>
        </p:nvSpPr>
        <p:spPr>
          <a:xfrm rot="10800000">
            <a:off x="5610860" y="6562916"/>
            <a:ext cx="4002258" cy="2950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9489"/>
              </a:solidFill>
            </a:endParaRPr>
          </a:p>
        </p:txBody>
      </p:sp>
      <p:sp>
        <p:nvSpPr>
          <p:cNvPr id="10" name="Rectangle 9">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4"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4458" y="3635251"/>
            <a:ext cx="1944258" cy="1944258"/>
          </a:xfrm>
          <a:prstGeom prst="rect">
            <a:avLst/>
          </a:prstGeom>
        </p:spPr>
      </p:pic>
      <p:pic>
        <p:nvPicPr>
          <p:cNvPr id="15" name="Picture 2" descr="C:\Users\SAI\Downloads\ER\Screen Shots\About 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557" y="1315655"/>
            <a:ext cx="8839659" cy="47513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260091" y="277288"/>
            <a:ext cx="5454830" cy="75713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ABOUT </a:t>
            </a:r>
            <a:r>
              <a:rPr lang="en-US" dirty="0">
                <a:solidFill>
                  <a:srgbClr val="C61508"/>
                </a:solidFill>
              </a:rPr>
              <a:t>US</a:t>
            </a:r>
          </a:p>
        </p:txBody>
      </p:sp>
      <p:pic>
        <p:nvPicPr>
          <p:cNvPr id="8" name="Picture 7">
            <a:extLst>
              <a:ext uri="{FF2B5EF4-FFF2-40B4-BE49-F238E27FC236}">
                <a16:creationId xmlns:a16="http://schemas.microsoft.com/office/drawing/2014/main" xmlns="" id="{89B8A2EF-9927-4ED3-98A5-0BF48088F7D7}"/>
              </a:ext>
            </a:extLst>
          </p:cNvPr>
          <p:cNvPicPr>
            <a:picLocks noChangeAspect="1"/>
          </p:cNvPicPr>
          <p:nvPr/>
        </p:nvPicPr>
        <p:blipFill>
          <a:blip r:embed="rId5"/>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65327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2132EB5F-09F2-4CDC-86BB-5F0745B7E001}"/>
              </a:ext>
            </a:extLst>
          </p:cNvPr>
          <p:cNvSpPr/>
          <p:nvPr/>
        </p:nvSpPr>
        <p:spPr>
          <a:xfrm rot="10800000">
            <a:off x="5610860" y="6562916"/>
            <a:ext cx="4002258" cy="2950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9489"/>
              </a:solidFill>
            </a:endParaRPr>
          </a:p>
        </p:txBody>
      </p:sp>
      <p:sp>
        <p:nvSpPr>
          <p:cNvPr id="10" name="Rectangle 9">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xmlns="" id="{89B8A2EF-9927-4ED3-98A5-0BF48088F7D7}"/>
              </a:ext>
            </a:extLst>
          </p:cNvPr>
          <p:cNvPicPr>
            <a:picLocks noChangeAspect="1"/>
          </p:cNvPicPr>
          <p:nvPr/>
        </p:nvPicPr>
        <p:blipFill>
          <a:blip r:embed="rId2"/>
          <a:stretch>
            <a:fillRect/>
          </a:stretch>
        </p:blipFill>
        <p:spPr>
          <a:xfrm>
            <a:off x="1593574" y="6456859"/>
            <a:ext cx="1862153" cy="322062"/>
          </a:xfrm>
          <a:prstGeom prst="rect">
            <a:avLst/>
          </a:prstGeom>
        </p:spPr>
      </p:pic>
      <p:sp>
        <p:nvSpPr>
          <p:cNvPr id="9" name="TextBox 8">
            <a:extLst>
              <a:ext uri="{FF2B5EF4-FFF2-40B4-BE49-F238E27FC236}">
                <a16:creationId xmlns:a16="http://schemas.microsoft.com/office/drawing/2014/main" xmlns="" id="{A0AACA55-0512-4999-B667-AC5E6F7B3FBF}"/>
              </a:ext>
            </a:extLst>
          </p:cNvPr>
          <p:cNvSpPr txBox="1"/>
          <p:nvPr/>
        </p:nvSpPr>
        <p:spPr>
          <a:xfrm>
            <a:off x="4451856" y="378438"/>
            <a:ext cx="6320266" cy="75713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CONTACT </a:t>
            </a:r>
            <a:r>
              <a:rPr lang="en-US" dirty="0">
                <a:solidFill>
                  <a:srgbClr val="C61508"/>
                </a:solidFill>
              </a:rPr>
              <a:t>US</a:t>
            </a:r>
          </a:p>
        </p:txBody>
      </p:sp>
      <p:pic>
        <p:nvPicPr>
          <p:cNvPr id="11" name="Picture 10">
            <a:extLst>
              <a:ext uri="{FF2B5EF4-FFF2-40B4-BE49-F238E27FC236}">
                <a16:creationId xmlns:a16="http://schemas.microsoft.com/office/drawing/2014/main" xmlns="" id="{0699F822-11D6-49D1-B628-284B5EDB3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189" y="1484970"/>
            <a:ext cx="8517600" cy="4578210"/>
          </a:xfrm>
          <a:prstGeom prst="rect">
            <a:avLst/>
          </a:prstGeom>
        </p:spPr>
      </p:pic>
      <p:sp>
        <p:nvSpPr>
          <p:cNvPr id="12"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5"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55881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FFB0230F-3A92-41D5-A6D7-225BB474CDA0}"/>
              </a:ext>
            </a:extLst>
          </p:cNvPr>
          <p:cNvSpPr/>
          <p:nvPr/>
        </p:nvSpPr>
        <p:spPr>
          <a:xfrm>
            <a:off x="3062222" y="16156"/>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8"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4458" y="3635251"/>
            <a:ext cx="1944258" cy="1944258"/>
          </a:xfrm>
          <a:prstGeom prst="rect">
            <a:avLst/>
          </a:prstGeom>
        </p:spPr>
      </p:pic>
      <p:sp>
        <p:nvSpPr>
          <p:cNvPr id="19" name="TextBox 18">
            <a:extLst>
              <a:ext uri="{FF2B5EF4-FFF2-40B4-BE49-F238E27FC236}">
                <a16:creationId xmlns:a16="http://schemas.microsoft.com/office/drawing/2014/main" xmlns="" id="{54E0A79B-620B-4DB1-B14D-78AE1861EE73}"/>
              </a:ext>
            </a:extLst>
          </p:cNvPr>
          <p:cNvSpPr txBox="1"/>
          <p:nvPr/>
        </p:nvSpPr>
        <p:spPr>
          <a:xfrm>
            <a:off x="4704521" y="368476"/>
            <a:ext cx="6808064"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MEMBERSHIP </a:t>
            </a:r>
            <a:r>
              <a:rPr lang="en-US" dirty="0">
                <a:solidFill>
                  <a:srgbClr val="C61508"/>
                </a:solidFill>
              </a:rPr>
              <a:t>PLAN</a:t>
            </a:r>
          </a:p>
        </p:txBody>
      </p:sp>
      <p:pic>
        <p:nvPicPr>
          <p:cNvPr id="20" name="Picture 19">
            <a:extLst>
              <a:ext uri="{FF2B5EF4-FFF2-40B4-BE49-F238E27FC236}">
                <a16:creationId xmlns:a16="http://schemas.microsoft.com/office/drawing/2014/main" xmlns="" id="{DCDA992E-BF2A-49E3-B4AE-E6A52E16D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426" y="1558995"/>
            <a:ext cx="8517600" cy="4578210"/>
          </a:xfrm>
          <a:prstGeom prst="rect">
            <a:avLst/>
          </a:prstGeom>
        </p:spPr>
      </p:pic>
      <p:pic>
        <p:nvPicPr>
          <p:cNvPr id="7" name="Picture 6">
            <a:extLst>
              <a:ext uri="{FF2B5EF4-FFF2-40B4-BE49-F238E27FC236}">
                <a16:creationId xmlns:a16="http://schemas.microsoft.com/office/drawing/2014/main" xmlns="" id="{101BF53B-DBB8-489D-B170-D3CFF5C27CA3}"/>
              </a:ext>
            </a:extLst>
          </p:cNvPr>
          <p:cNvPicPr>
            <a:picLocks noChangeAspect="1"/>
          </p:cNvPicPr>
          <p:nvPr/>
        </p:nvPicPr>
        <p:blipFill>
          <a:blip r:embed="rId5"/>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179503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xmlns="" id="{71E7DB8F-854A-4376-9AC6-23D14AA5A874}"/>
              </a:ext>
            </a:extLst>
          </p:cNvPr>
          <p:cNvSpPr txBox="1">
            <a:spLocks/>
          </p:cNvSpPr>
          <p:nvPr/>
        </p:nvSpPr>
        <p:spPr>
          <a:xfrm>
            <a:off x="30232" y="2383495"/>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2"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2702" y="3635251"/>
            <a:ext cx="1944258" cy="1944258"/>
          </a:xfrm>
          <a:prstGeom prst="rect">
            <a:avLst/>
          </a:prstGeom>
        </p:spPr>
      </p:pic>
      <p:sp>
        <p:nvSpPr>
          <p:cNvPr id="14" name="Rectangle 13">
            <a:extLst>
              <a:ext uri="{FF2B5EF4-FFF2-40B4-BE49-F238E27FC236}">
                <a16:creationId xmlns:a16="http://schemas.microsoft.com/office/drawing/2014/main" xmlns="" id="{4A40EF75-B267-4EF7-9502-FD27657444D0}"/>
              </a:ext>
            </a:extLst>
          </p:cNvPr>
          <p:cNvSpPr/>
          <p:nvPr/>
        </p:nvSpPr>
        <p:spPr>
          <a:xfrm rot="10800000">
            <a:off x="4486910" y="6562916"/>
            <a:ext cx="4002258" cy="295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9489"/>
              </a:solidFill>
            </a:endParaRPr>
          </a:p>
        </p:txBody>
      </p:sp>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TextBox 17">
            <a:extLst>
              <a:ext uri="{FF2B5EF4-FFF2-40B4-BE49-F238E27FC236}">
                <a16:creationId xmlns:a16="http://schemas.microsoft.com/office/drawing/2014/main" xmlns="" id="{54E0A79B-620B-4DB1-B14D-78AE1861EE73}"/>
              </a:ext>
            </a:extLst>
          </p:cNvPr>
          <p:cNvSpPr txBox="1"/>
          <p:nvPr/>
        </p:nvSpPr>
        <p:spPr>
          <a:xfrm>
            <a:off x="3741157" y="448761"/>
            <a:ext cx="7932352"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LIST of </a:t>
            </a:r>
            <a:r>
              <a:rPr lang="en-US" dirty="0">
                <a:solidFill>
                  <a:srgbClr val="C61508"/>
                </a:solidFill>
              </a:rPr>
              <a:t>TRAINERS</a:t>
            </a:r>
          </a:p>
        </p:txBody>
      </p:sp>
      <p:pic>
        <p:nvPicPr>
          <p:cNvPr id="19" name="Picture 18">
            <a:extLst>
              <a:ext uri="{FF2B5EF4-FFF2-40B4-BE49-F238E27FC236}">
                <a16:creationId xmlns:a16="http://schemas.microsoft.com/office/drawing/2014/main" xmlns="" id="{B48F97C6-C4A5-4187-BE26-5316348CD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393" y="1558995"/>
            <a:ext cx="8517600" cy="4578210"/>
          </a:xfrm>
          <a:prstGeom prst="rect">
            <a:avLst/>
          </a:prstGeom>
        </p:spPr>
      </p:pic>
      <p:pic>
        <p:nvPicPr>
          <p:cNvPr id="8" name="Picture 7">
            <a:extLst>
              <a:ext uri="{FF2B5EF4-FFF2-40B4-BE49-F238E27FC236}">
                <a16:creationId xmlns:a16="http://schemas.microsoft.com/office/drawing/2014/main" xmlns="" id="{8903992D-A2BD-41B4-A13E-AA02016B63E7}"/>
              </a:ext>
            </a:extLst>
          </p:cNvPr>
          <p:cNvPicPr>
            <a:picLocks noChangeAspect="1"/>
          </p:cNvPicPr>
          <p:nvPr/>
        </p:nvPicPr>
        <p:blipFill>
          <a:blip r:embed="rId5"/>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8472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xmlns="" id="{81F46683-6BA5-411B-8E4E-EFDA18D7FB46}"/>
              </a:ext>
            </a:extLst>
          </p:cNvPr>
          <p:cNvSpPr txBox="1"/>
          <p:nvPr/>
        </p:nvSpPr>
        <p:spPr>
          <a:xfrm>
            <a:off x="3433515" y="233243"/>
            <a:ext cx="8517600" cy="873209"/>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COURSE LISTING </a:t>
            </a:r>
            <a:r>
              <a:rPr lang="en-US" dirty="0">
                <a:solidFill>
                  <a:srgbClr val="C61508"/>
                </a:solidFill>
              </a:rPr>
              <a:t>user </a:t>
            </a:r>
            <a:r>
              <a:rPr lang="en-US" dirty="0" err="1" smtClean="0">
                <a:solidFill>
                  <a:srgbClr val="C61508"/>
                </a:solidFill>
              </a:rPr>
              <a:t>sIDE</a:t>
            </a:r>
            <a:endParaRPr lang="en-US" dirty="0">
              <a:solidFill>
                <a:srgbClr val="C61508"/>
              </a:solidFill>
            </a:endParaRPr>
          </a:p>
        </p:txBody>
      </p:sp>
      <p:pic>
        <p:nvPicPr>
          <p:cNvPr id="22" name="Picture 21">
            <a:extLst>
              <a:ext uri="{FF2B5EF4-FFF2-40B4-BE49-F238E27FC236}">
                <a16:creationId xmlns:a16="http://schemas.microsoft.com/office/drawing/2014/main" xmlns="" id="{B0C78960-2CAD-4988-A776-F75503407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016" y="1297541"/>
            <a:ext cx="8873358" cy="4769430"/>
          </a:xfrm>
          <a:prstGeom prst="rect">
            <a:avLst/>
          </a:prstGeom>
        </p:spPr>
      </p:pic>
      <p:pic>
        <p:nvPicPr>
          <p:cNvPr id="7" name="Picture 6">
            <a:extLst>
              <a:ext uri="{FF2B5EF4-FFF2-40B4-BE49-F238E27FC236}">
                <a16:creationId xmlns:a16="http://schemas.microsoft.com/office/drawing/2014/main" xmlns="" id="{365B399C-3CF6-4A4D-9591-F01772301335}"/>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9"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92080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3FFFD98C-2B77-4C82-994B-EDE33421982D}"/>
              </a:ext>
            </a:extLst>
          </p:cNvPr>
          <p:cNvSpPr txBox="1"/>
          <p:nvPr/>
        </p:nvSpPr>
        <p:spPr>
          <a:xfrm>
            <a:off x="3796780" y="214373"/>
            <a:ext cx="7519494"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CART </a:t>
            </a:r>
            <a:r>
              <a:rPr lang="en-US" dirty="0">
                <a:solidFill>
                  <a:srgbClr val="C61508"/>
                </a:solidFill>
              </a:rPr>
              <a:t>DETAIL</a:t>
            </a:r>
          </a:p>
        </p:txBody>
      </p:sp>
      <p:pic>
        <p:nvPicPr>
          <p:cNvPr id="20" name="Picture 19">
            <a:extLst>
              <a:ext uri="{FF2B5EF4-FFF2-40B4-BE49-F238E27FC236}">
                <a16:creationId xmlns:a16="http://schemas.microsoft.com/office/drawing/2014/main" xmlns="" id="{25DCAF72-0591-484C-AD42-DCD388AFC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632" y="1291849"/>
            <a:ext cx="8883948" cy="4775122"/>
          </a:xfrm>
          <a:prstGeom prst="rect">
            <a:avLst/>
          </a:prstGeom>
        </p:spPr>
      </p:pic>
      <p:pic>
        <p:nvPicPr>
          <p:cNvPr id="7" name="Picture 6">
            <a:extLst>
              <a:ext uri="{FF2B5EF4-FFF2-40B4-BE49-F238E27FC236}">
                <a16:creationId xmlns:a16="http://schemas.microsoft.com/office/drawing/2014/main" xmlns="" id="{56DA708D-A6BE-4632-8A1F-07EE167A2697}"/>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9"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2006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xmlns="" id="{E3FB6DF3-494C-421D-80BD-983A9667C54D}"/>
              </a:ext>
            </a:extLst>
          </p:cNvPr>
          <p:cNvPicPr>
            <a:picLocks noChangeAspect="1"/>
          </p:cNvPicPr>
          <p:nvPr/>
        </p:nvPicPr>
        <p:blipFill rotWithShape="1">
          <a:blip r:embed="rId2"/>
          <a:srcRect l="40733" r="11290" b="158"/>
          <a:stretch/>
        </p:blipFill>
        <p:spPr>
          <a:xfrm>
            <a:off x="0" y="1"/>
            <a:ext cx="4621696" cy="6421120"/>
          </a:xfrm>
          <a:prstGeom prst="rect">
            <a:avLst/>
          </a:prstGeom>
        </p:spPr>
      </p:pic>
      <p:sp>
        <p:nvSpPr>
          <p:cNvPr id="21" name="Rectangle 20">
            <a:extLst>
              <a:ext uri="{FF2B5EF4-FFF2-40B4-BE49-F238E27FC236}">
                <a16:creationId xmlns:a16="http://schemas.microsoft.com/office/drawing/2014/main" xmlns="" id="{033DE124-13E4-4088-9C00-5EB386C835C2}"/>
              </a:ext>
            </a:extLst>
          </p:cNvPr>
          <p:cNvSpPr/>
          <p:nvPr/>
        </p:nvSpPr>
        <p:spPr>
          <a:xfrm>
            <a:off x="4781978" y="1063235"/>
            <a:ext cx="7065464" cy="4953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2" name="Rectangle 21">
            <a:extLst>
              <a:ext uri="{FF2B5EF4-FFF2-40B4-BE49-F238E27FC236}">
                <a16:creationId xmlns:a16="http://schemas.microsoft.com/office/drawing/2014/main" xmlns="" id="{D232CCE3-0547-46A4-8B52-2A6D9684098B}"/>
              </a:ext>
            </a:extLst>
          </p:cNvPr>
          <p:cNvSpPr/>
          <p:nvPr/>
        </p:nvSpPr>
        <p:spPr>
          <a:xfrm>
            <a:off x="5168346" y="1737396"/>
            <a:ext cx="6351104" cy="4108817"/>
          </a:xfrm>
          <a:prstGeom prst="rect">
            <a:avLst/>
          </a:prstGeom>
          <a:noFill/>
        </p:spPr>
        <p:txBody>
          <a:bodyPr wrap="square">
            <a:spAutoFit/>
          </a:bodyPr>
          <a:lstStyle/>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The E- Learning system was based on learning </a:t>
            </a:r>
            <a:r>
              <a:rPr lang="en-PH"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electronically.</a:t>
            </a:r>
            <a:endPar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The E- Learning is used world wide web has provided us with easy access to information and </a:t>
            </a:r>
            <a:r>
              <a:rPr lang="en-PH"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knowledge.</a:t>
            </a:r>
            <a:endPar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It bridges the gap between a teacher and a student in different </a:t>
            </a:r>
            <a:r>
              <a:rPr lang="en-PH"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ways.</a:t>
            </a:r>
            <a:endPar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It is store house of education</a:t>
            </a:r>
            <a:r>
              <a:rPr lang="en-PH" sz="230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 </a:t>
            </a:r>
            <a:r>
              <a:rPr lang="en-PH" sz="230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information</a:t>
            </a:r>
            <a:r>
              <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 communication training, knowledge and performance </a:t>
            </a:r>
            <a:r>
              <a:rPr lang="en-PH"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management.</a:t>
            </a:r>
            <a:endPar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26" name="Rectangle 25">
            <a:extLst>
              <a:ext uri="{FF2B5EF4-FFF2-40B4-BE49-F238E27FC236}">
                <a16:creationId xmlns:a16="http://schemas.microsoft.com/office/drawing/2014/main" xmlns="" id="{779F2229-01EA-4FB4-8AF7-5FEED0B23B10}"/>
              </a:ext>
            </a:extLst>
          </p:cNvPr>
          <p:cNvSpPr/>
          <p:nvPr/>
        </p:nvSpPr>
        <p:spPr>
          <a:xfrm>
            <a:off x="7809204" y="5971481"/>
            <a:ext cx="1011012" cy="121206"/>
          </a:xfrm>
          <a:prstGeom prst="rect">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30" name="Rectangle 29">
            <a:extLst>
              <a:ext uri="{FF2B5EF4-FFF2-40B4-BE49-F238E27FC236}">
                <a16:creationId xmlns:a16="http://schemas.microsoft.com/office/drawing/2014/main" xmlns="" id="{394B97ED-D87C-460E-9559-586DC251E797}"/>
              </a:ext>
            </a:extLst>
          </p:cNvPr>
          <p:cNvSpPr/>
          <p:nvPr/>
        </p:nvSpPr>
        <p:spPr>
          <a:xfrm>
            <a:off x="4791870" y="633305"/>
            <a:ext cx="5754210" cy="830997"/>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a:spAutoFit/>
          </a:bodyPr>
          <a:lstStyle/>
          <a:p>
            <a:pPr marL="630238" marR="0" lvl="0"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C61508"/>
                </a:solidFill>
                <a:effectLst/>
                <a:uLnTx/>
                <a:uFillTx/>
                <a:latin typeface="Segoe UI" panose="020B0502040204020203" pitchFamily="34" charset="0"/>
                <a:ea typeface="Open Sans" panose="020B0606030504020204" pitchFamily="34" charset="0"/>
                <a:cs typeface="Segoe UI" panose="020B0502040204020203" pitchFamily="34" charset="0"/>
              </a:rPr>
              <a:t>INTRODUCTION</a:t>
            </a:r>
            <a:endParaRPr kumimoji="0" lang="en-US" sz="4800" b="1" i="0" u="none" strike="noStrike" kern="1200" cap="none" spc="0" normalizeH="0" baseline="0" noProof="0">
              <a:ln>
                <a:noFill/>
              </a:ln>
              <a:solidFill>
                <a:srgbClr val="C61508"/>
              </a:solidFill>
              <a:effectLst/>
              <a:uLnTx/>
              <a:uFillTx/>
              <a:latin typeface="Segoe UI" panose="020B0502040204020203" pitchFamily="34" charset="0"/>
              <a:cs typeface="Segoe UI" panose="020B0502040204020203" pitchFamily="34" charset="0"/>
            </a:endParaRPr>
          </a:p>
        </p:txBody>
      </p:sp>
      <p:pic>
        <p:nvPicPr>
          <p:cNvPr id="36" name="Graphic 35" descr="Lecturer">
            <a:extLst>
              <a:ext uri="{FF2B5EF4-FFF2-40B4-BE49-F238E27FC236}">
                <a16:creationId xmlns:a16="http://schemas.microsoft.com/office/drawing/2014/main" xmlns="" id="{11CF5C69-4617-46C1-AA35-1677447A91D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661454" y="528321"/>
            <a:ext cx="828260" cy="828260"/>
          </a:xfrm>
          <a:prstGeom prst="rect">
            <a:avLst/>
          </a:prstGeom>
        </p:spPr>
      </p:pic>
      <p:pic>
        <p:nvPicPr>
          <p:cNvPr id="8" name="Picture 7">
            <a:extLst>
              <a:ext uri="{FF2B5EF4-FFF2-40B4-BE49-F238E27FC236}">
                <a16:creationId xmlns:a16="http://schemas.microsoft.com/office/drawing/2014/main" xmlns="" id="{D3A48F52-FA0D-42B8-ACAE-1A4190B26FCF}"/>
              </a:ext>
            </a:extLst>
          </p:cNvPr>
          <p:cNvPicPr>
            <a:picLocks noChangeAspect="1"/>
          </p:cNvPicPr>
          <p:nvPr/>
        </p:nvPicPr>
        <p:blipFill>
          <a:blip r:embed="rId5"/>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55670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xmlns="" id="{7F18B05A-330C-4C8F-97ED-00AC5DC65596}"/>
              </a:ext>
            </a:extLst>
          </p:cNvPr>
          <p:cNvSpPr txBox="1"/>
          <p:nvPr/>
        </p:nvSpPr>
        <p:spPr>
          <a:xfrm>
            <a:off x="3644348" y="222577"/>
            <a:ext cx="8278442"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CHECKOUT </a:t>
            </a:r>
            <a:r>
              <a:rPr lang="en-US" dirty="0">
                <a:solidFill>
                  <a:srgbClr val="C61508"/>
                </a:solidFill>
              </a:rPr>
              <a:t>DETAIL</a:t>
            </a:r>
          </a:p>
        </p:txBody>
      </p:sp>
      <p:pic>
        <p:nvPicPr>
          <p:cNvPr id="15" name="Picture 14">
            <a:extLst>
              <a:ext uri="{FF2B5EF4-FFF2-40B4-BE49-F238E27FC236}">
                <a16:creationId xmlns:a16="http://schemas.microsoft.com/office/drawing/2014/main" xmlns="" id="{004298AE-8836-42C5-AFDA-B487F2A62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868" y="1346145"/>
            <a:ext cx="8782930" cy="4720825"/>
          </a:xfrm>
          <a:prstGeom prst="rect">
            <a:avLst/>
          </a:prstGeom>
        </p:spPr>
      </p:pic>
      <p:pic>
        <p:nvPicPr>
          <p:cNvPr id="7" name="Picture 6">
            <a:extLst>
              <a:ext uri="{FF2B5EF4-FFF2-40B4-BE49-F238E27FC236}">
                <a16:creationId xmlns:a16="http://schemas.microsoft.com/office/drawing/2014/main" xmlns="" id="{0224F7CE-27B3-46AF-A33E-B8745A758215}"/>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04706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xmlns="" id="{54E0A79B-620B-4DB1-B14D-78AE1861EE73}"/>
              </a:ext>
            </a:extLst>
          </p:cNvPr>
          <p:cNvSpPr txBox="1"/>
          <p:nvPr/>
        </p:nvSpPr>
        <p:spPr>
          <a:xfrm>
            <a:off x="3356316" y="318135"/>
            <a:ext cx="850109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PAYMENT </a:t>
            </a:r>
            <a:r>
              <a:rPr lang="en-US" dirty="0">
                <a:solidFill>
                  <a:srgbClr val="C61508"/>
                </a:solidFill>
              </a:rPr>
              <a:t>PAGE</a:t>
            </a:r>
          </a:p>
        </p:txBody>
      </p:sp>
      <p:pic>
        <p:nvPicPr>
          <p:cNvPr id="16" name="Picture 15">
            <a:extLst>
              <a:ext uri="{FF2B5EF4-FFF2-40B4-BE49-F238E27FC236}">
                <a16:creationId xmlns:a16="http://schemas.microsoft.com/office/drawing/2014/main" xmlns="" id="{EBD21B2B-CA55-43EF-AFF1-4445179AC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172" y="1533595"/>
            <a:ext cx="8637230" cy="4642511"/>
          </a:xfrm>
          <a:prstGeom prst="rect">
            <a:avLst/>
          </a:prstGeom>
        </p:spPr>
      </p:pic>
      <p:pic>
        <p:nvPicPr>
          <p:cNvPr id="7" name="Picture 6">
            <a:extLst>
              <a:ext uri="{FF2B5EF4-FFF2-40B4-BE49-F238E27FC236}">
                <a16:creationId xmlns:a16="http://schemas.microsoft.com/office/drawing/2014/main" xmlns="" id="{B2C88F1E-FBF1-4BB3-AAAE-D7ED378D0C75}"/>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2"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3"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66158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80DCD455-557C-4DC7-A0E6-948606FD74B1}"/>
              </a:ext>
            </a:extLst>
          </p:cNvPr>
          <p:cNvSpPr/>
          <p:nvPr/>
        </p:nvSpPr>
        <p:spPr>
          <a:xfrm flipH="1">
            <a:off x="8253760" y="5854955"/>
            <a:ext cx="977326" cy="1003045"/>
          </a:xfrm>
          <a:custGeom>
            <a:avLst/>
            <a:gdLst>
              <a:gd name="connsiteX0" fmla="*/ 0 w 1447800"/>
              <a:gd name="connsiteY0" fmla="*/ 0 h 1485900"/>
              <a:gd name="connsiteX1" fmla="*/ 1447800 w 1447800"/>
              <a:gd name="connsiteY1" fmla="*/ 0 h 1485900"/>
              <a:gd name="connsiteX2" fmla="*/ 1447800 w 1447800"/>
              <a:gd name="connsiteY2" fmla="*/ 418555 h 1485900"/>
              <a:gd name="connsiteX3" fmla="*/ 418555 w 1447800"/>
              <a:gd name="connsiteY3" fmla="*/ 418555 h 1485900"/>
              <a:gd name="connsiteX4" fmla="*/ 418555 w 1447800"/>
              <a:gd name="connsiteY4" fmla="*/ 1485900 h 1485900"/>
              <a:gd name="connsiteX5" fmla="*/ 0 w 1447800"/>
              <a:gd name="connsiteY5" fmla="*/ 148590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485900">
                <a:moveTo>
                  <a:pt x="0" y="0"/>
                </a:moveTo>
                <a:lnTo>
                  <a:pt x="1447800" y="0"/>
                </a:lnTo>
                <a:lnTo>
                  <a:pt x="1447800" y="418555"/>
                </a:lnTo>
                <a:lnTo>
                  <a:pt x="418555" y="418555"/>
                </a:lnTo>
                <a:lnTo>
                  <a:pt x="418555" y="1485900"/>
                </a:lnTo>
                <a:lnTo>
                  <a:pt x="0" y="148590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solidFill>
                <a:schemeClr val="tx1"/>
              </a:solidFill>
            </a:endParaRPr>
          </a:p>
        </p:txBody>
      </p:sp>
      <p:pic>
        <p:nvPicPr>
          <p:cNvPr id="11" name="Picture 10">
            <a:extLst>
              <a:ext uri="{FF2B5EF4-FFF2-40B4-BE49-F238E27FC236}">
                <a16:creationId xmlns:a16="http://schemas.microsoft.com/office/drawing/2014/main" xmlns="" id="{EC216CD1-1D2B-4508-A1FF-FBBCB7099C4A}"/>
              </a:ext>
            </a:extLst>
          </p:cNvPr>
          <p:cNvPicPr>
            <a:picLocks noChangeAspect="1"/>
          </p:cNvPicPr>
          <p:nvPr/>
        </p:nvPicPr>
        <p:blipFill>
          <a:blip r:embed="rId2"/>
          <a:stretch>
            <a:fillRect/>
          </a:stretch>
        </p:blipFill>
        <p:spPr>
          <a:xfrm>
            <a:off x="1593574" y="6456859"/>
            <a:ext cx="1862153" cy="322062"/>
          </a:xfrm>
          <a:prstGeom prst="rect">
            <a:avLst/>
          </a:prstGeom>
        </p:spPr>
      </p:pic>
      <p:sp>
        <p:nvSpPr>
          <p:cNvPr id="24" name="Rectangle 23">
            <a:extLst>
              <a:ext uri="{FF2B5EF4-FFF2-40B4-BE49-F238E27FC236}">
                <a16:creationId xmlns:a16="http://schemas.microsoft.com/office/drawing/2014/main" xmlns="" id="{602F7CC9-DC2B-47C0-ABD2-169FB64AB21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5" name="Picture 24">
            <a:extLst>
              <a:ext uri="{FF2B5EF4-FFF2-40B4-BE49-F238E27FC236}">
                <a16:creationId xmlns:a16="http://schemas.microsoft.com/office/drawing/2014/main" xmlns="" id="{BF7E5B71-8CCD-415C-B851-8172E054F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633" y="1401077"/>
            <a:ext cx="8820694" cy="4741123"/>
          </a:xfrm>
          <a:prstGeom prst="rect">
            <a:avLst/>
          </a:prstGeom>
        </p:spPr>
      </p:pic>
      <p:sp>
        <p:nvSpPr>
          <p:cNvPr id="26" name="TextBox 25">
            <a:extLst>
              <a:ext uri="{FF2B5EF4-FFF2-40B4-BE49-F238E27FC236}">
                <a16:creationId xmlns:a16="http://schemas.microsoft.com/office/drawing/2014/main" xmlns="" id="{1B974523-C3BD-4C1C-BA09-FF42C21A82A2}"/>
              </a:ext>
            </a:extLst>
          </p:cNvPr>
          <p:cNvSpPr txBox="1"/>
          <p:nvPr/>
        </p:nvSpPr>
        <p:spPr>
          <a:xfrm>
            <a:off x="4317396" y="351610"/>
            <a:ext cx="7519494"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Create course </a:t>
            </a:r>
            <a:r>
              <a:rPr lang="en-US" dirty="0">
                <a:solidFill>
                  <a:srgbClr val="C61508"/>
                </a:solidFill>
              </a:rPr>
              <a:t>step: 1</a:t>
            </a:r>
          </a:p>
        </p:txBody>
      </p:sp>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47397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xmlns="" id="{54E0A79B-620B-4DB1-B14D-78AE1861EE73}"/>
              </a:ext>
            </a:extLst>
          </p:cNvPr>
          <p:cNvSpPr txBox="1"/>
          <p:nvPr/>
        </p:nvSpPr>
        <p:spPr>
          <a:xfrm>
            <a:off x="3192848" y="448761"/>
            <a:ext cx="870810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77500" lnSpcReduction="200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LIST OF COURSE </a:t>
            </a:r>
            <a:r>
              <a:rPr lang="en-US" dirty="0">
                <a:solidFill>
                  <a:srgbClr val="C61508"/>
                </a:solidFill>
              </a:rPr>
              <a:t>UPLOAD BY TUTOR</a:t>
            </a:r>
          </a:p>
        </p:txBody>
      </p:sp>
      <p:pic>
        <p:nvPicPr>
          <p:cNvPr id="9" name="Picture 8">
            <a:extLst>
              <a:ext uri="{FF2B5EF4-FFF2-40B4-BE49-F238E27FC236}">
                <a16:creationId xmlns:a16="http://schemas.microsoft.com/office/drawing/2014/main" xmlns="" id="{46D7D911-E517-40F9-8486-D1DBE2A71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198" y="1475866"/>
            <a:ext cx="8517600" cy="4578210"/>
          </a:xfrm>
          <a:prstGeom prst="rect">
            <a:avLst/>
          </a:prstGeom>
        </p:spPr>
      </p:pic>
      <p:pic>
        <p:nvPicPr>
          <p:cNvPr id="8" name="Picture 7">
            <a:extLst>
              <a:ext uri="{FF2B5EF4-FFF2-40B4-BE49-F238E27FC236}">
                <a16:creationId xmlns:a16="http://schemas.microsoft.com/office/drawing/2014/main" xmlns="" id="{5B7DAEAA-DD1B-48CC-99CB-4A218BF1D99F}"/>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1"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4"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3851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xmlns="" id="{54E0A79B-620B-4DB1-B14D-78AE1861EE73}"/>
              </a:ext>
            </a:extLst>
          </p:cNvPr>
          <p:cNvSpPr txBox="1"/>
          <p:nvPr/>
        </p:nvSpPr>
        <p:spPr>
          <a:xfrm>
            <a:off x="3399858" y="448761"/>
            <a:ext cx="850109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85000" lnSpcReduction="100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Tutor discuss </a:t>
            </a:r>
            <a:r>
              <a:rPr lang="en-US" dirty="0">
                <a:solidFill>
                  <a:srgbClr val="C61508"/>
                </a:solidFill>
              </a:rPr>
              <a:t>with student</a:t>
            </a:r>
          </a:p>
        </p:txBody>
      </p:sp>
      <p:pic>
        <p:nvPicPr>
          <p:cNvPr id="23" name="Picture 22">
            <a:extLst>
              <a:ext uri="{FF2B5EF4-FFF2-40B4-BE49-F238E27FC236}">
                <a16:creationId xmlns:a16="http://schemas.microsoft.com/office/drawing/2014/main" xmlns="" id="{A26D719C-2202-4793-9620-611F83450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858" y="1519018"/>
            <a:ext cx="8517600" cy="4578210"/>
          </a:xfrm>
          <a:prstGeom prst="rect">
            <a:avLst/>
          </a:prstGeom>
        </p:spPr>
      </p:pic>
      <p:pic>
        <p:nvPicPr>
          <p:cNvPr id="8" name="Picture 7">
            <a:extLst>
              <a:ext uri="{FF2B5EF4-FFF2-40B4-BE49-F238E27FC236}">
                <a16:creationId xmlns:a16="http://schemas.microsoft.com/office/drawing/2014/main" xmlns="" id="{6ABF06CE-C184-41FF-AFAA-896384E5B286}"/>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1"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866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xmlns="" id="{81F46683-6BA5-411B-8E4E-EFDA18D7FB46}"/>
              </a:ext>
            </a:extLst>
          </p:cNvPr>
          <p:cNvSpPr txBox="1"/>
          <p:nvPr/>
        </p:nvSpPr>
        <p:spPr>
          <a:xfrm>
            <a:off x="3319290" y="459341"/>
            <a:ext cx="851760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NEWS &amp; </a:t>
            </a:r>
            <a:r>
              <a:rPr lang="en-US" dirty="0">
                <a:solidFill>
                  <a:srgbClr val="C61508"/>
                </a:solidFill>
              </a:rPr>
              <a:t>EVENTS</a:t>
            </a:r>
          </a:p>
        </p:txBody>
      </p:sp>
      <p:pic>
        <p:nvPicPr>
          <p:cNvPr id="21" name="Picture 20">
            <a:extLst>
              <a:ext uri="{FF2B5EF4-FFF2-40B4-BE49-F238E27FC236}">
                <a16:creationId xmlns:a16="http://schemas.microsoft.com/office/drawing/2014/main" xmlns="" id="{5DBA271D-491D-42AD-9212-CD5E4240B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290" y="1594352"/>
            <a:ext cx="8517600" cy="4578210"/>
          </a:xfrm>
          <a:prstGeom prst="rect">
            <a:avLst/>
          </a:prstGeom>
        </p:spPr>
      </p:pic>
      <p:pic>
        <p:nvPicPr>
          <p:cNvPr id="7" name="Picture 6">
            <a:extLst>
              <a:ext uri="{FF2B5EF4-FFF2-40B4-BE49-F238E27FC236}">
                <a16:creationId xmlns:a16="http://schemas.microsoft.com/office/drawing/2014/main" xmlns="" id="{37DBDE3D-721C-4E43-8784-0FD7F639E753}"/>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9"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16908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xmlns="" id="{81F46683-6BA5-411B-8E4E-EFDA18D7FB46}"/>
              </a:ext>
            </a:extLst>
          </p:cNvPr>
          <p:cNvSpPr txBox="1"/>
          <p:nvPr/>
        </p:nvSpPr>
        <p:spPr>
          <a:xfrm>
            <a:off x="3319290" y="293888"/>
            <a:ext cx="851760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USER PROFILE </a:t>
            </a:r>
            <a:r>
              <a:rPr lang="en-US" dirty="0">
                <a:solidFill>
                  <a:srgbClr val="C61508"/>
                </a:solidFill>
              </a:rPr>
              <a:t>PAGE</a:t>
            </a:r>
          </a:p>
        </p:txBody>
      </p:sp>
      <p:pic>
        <p:nvPicPr>
          <p:cNvPr id="22" name="Picture 21">
            <a:extLst>
              <a:ext uri="{FF2B5EF4-FFF2-40B4-BE49-F238E27FC236}">
                <a16:creationId xmlns:a16="http://schemas.microsoft.com/office/drawing/2014/main" xmlns="" id="{625AAD44-2A31-4A38-9F75-B879E88D5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748" y="1617587"/>
            <a:ext cx="8517600" cy="4578210"/>
          </a:xfrm>
          <a:prstGeom prst="rect">
            <a:avLst/>
          </a:prstGeom>
        </p:spPr>
      </p:pic>
      <p:pic>
        <p:nvPicPr>
          <p:cNvPr id="8" name="Picture 7">
            <a:extLst>
              <a:ext uri="{FF2B5EF4-FFF2-40B4-BE49-F238E27FC236}">
                <a16:creationId xmlns:a16="http://schemas.microsoft.com/office/drawing/2014/main" xmlns="" id="{3D655058-5E93-4CB7-B445-8FA4D33368AB}"/>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57998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54E0A79B-620B-4DB1-B14D-78AE1861EE73}"/>
              </a:ext>
            </a:extLst>
          </p:cNvPr>
          <p:cNvSpPr txBox="1"/>
          <p:nvPr/>
        </p:nvSpPr>
        <p:spPr>
          <a:xfrm>
            <a:off x="3399858" y="448761"/>
            <a:ext cx="850109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USER PURCHASED </a:t>
            </a:r>
            <a:r>
              <a:rPr lang="en-US" dirty="0">
                <a:solidFill>
                  <a:srgbClr val="C61508"/>
                </a:solidFill>
              </a:rPr>
              <a:t>COURSE</a:t>
            </a:r>
          </a:p>
        </p:txBody>
      </p:sp>
      <p:pic>
        <p:nvPicPr>
          <p:cNvPr id="20" name="Picture 19">
            <a:extLst>
              <a:ext uri="{FF2B5EF4-FFF2-40B4-BE49-F238E27FC236}">
                <a16:creationId xmlns:a16="http://schemas.microsoft.com/office/drawing/2014/main" xmlns="" id="{97A30257-A52C-424C-BA02-A30C7D4E4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858" y="1558995"/>
            <a:ext cx="8517600" cy="4578210"/>
          </a:xfrm>
          <a:prstGeom prst="rect">
            <a:avLst/>
          </a:prstGeom>
        </p:spPr>
      </p:pic>
      <p:pic>
        <p:nvPicPr>
          <p:cNvPr id="7" name="Picture 6">
            <a:extLst>
              <a:ext uri="{FF2B5EF4-FFF2-40B4-BE49-F238E27FC236}">
                <a16:creationId xmlns:a16="http://schemas.microsoft.com/office/drawing/2014/main" xmlns="" id="{73B60C68-867B-4646-856D-D111E0B7B87A}"/>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9"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53119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54E0A79B-620B-4DB1-B14D-78AE1861EE73}"/>
              </a:ext>
            </a:extLst>
          </p:cNvPr>
          <p:cNvSpPr txBox="1"/>
          <p:nvPr/>
        </p:nvSpPr>
        <p:spPr>
          <a:xfrm>
            <a:off x="3399858" y="448761"/>
            <a:ext cx="850109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USER </a:t>
            </a:r>
            <a:r>
              <a:rPr lang="en-US" dirty="0" smtClean="0"/>
              <a:t>Can </a:t>
            </a:r>
            <a:r>
              <a:rPr lang="en-US" dirty="0" smtClean="0">
                <a:solidFill>
                  <a:srgbClr val="C61508"/>
                </a:solidFill>
              </a:rPr>
              <a:t>View Video</a:t>
            </a:r>
            <a:endParaRPr lang="en-US" dirty="0">
              <a:solidFill>
                <a:srgbClr val="C61508"/>
              </a:solidFill>
            </a:endParaRPr>
          </a:p>
        </p:txBody>
      </p:sp>
      <p:pic>
        <p:nvPicPr>
          <p:cNvPr id="7" name="Picture 6">
            <a:extLst>
              <a:ext uri="{FF2B5EF4-FFF2-40B4-BE49-F238E27FC236}">
                <a16:creationId xmlns:a16="http://schemas.microsoft.com/office/drawing/2014/main" xmlns="" id="{73B60C68-867B-4646-856D-D111E0B7B87A}"/>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2" name="Picture 1"/>
          <p:cNvPicPr>
            <a:picLocks noChangeAspect="1"/>
          </p:cNvPicPr>
          <p:nvPr/>
        </p:nvPicPr>
        <p:blipFill>
          <a:blip r:embed="rId3"/>
          <a:stretch>
            <a:fillRect/>
          </a:stretch>
        </p:blipFill>
        <p:spPr>
          <a:xfrm>
            <a:off x="3190373" y="1589073"/>
            <a:ext cx="8710575" cy="4645055"/>
          </a:xfrm>
          <a:prstGeom prst="rect">
            <a:avLst/>
          </a:prstGeom>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9"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6999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54E0A79B-620B-4DB1-B14D-78AE1861EE73}"/>
              </a:ext>
            </a:extLst>
          </p:cNvPr>
          <p:cNvSpPr txBox="1"/>
          <p:nvPr/>
        </p:nvSpPr>
        <p:spPr>
          <a:xfrm>
            <a:off x="3399858" y="448761"/>
            <a:ext cx="850109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77500" lnSpcReduction="200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USER </a:t>
            </a:r>
            <a:r>
              <a:rPr lang="en-US" dirty="0" smtClean="0"/>
              <a:t>Give </a:t>
            </a:r>
            <a:r>
              <a:rPr lang="en-US" dirty="0" smtClean="0">
                <a:solidFill>
                  <a:srgbClr val="C61508"/>
                </a:solidFill>
              </a:rPr>
              <a:t>exam After View Video</a:t>
            </a:r>
            <a:endParaRPr lang="en-US" dirty="0">
              <a:solidFill>
                <a:srgbClr val="C61508"/>
              </a:solidFill>
            </a:endParaRPr>
          </a:p>
        </p:txBody>
      </p:sp>
      <p:pic>
        <p:nvPicPr>
          <p:cNvPr id="7" name="Picture 6">
            <a:extLst>
              <a:ext uri="{FF2B5EF4-FFF2-40B4-BE49-F238E27FC236}">
                <a16:creationId xmlns:a16="http://schemas.microsoft.com/office/drawing/2014/main" xmlns="" id="{73B60C68-867B-4646-856D-D111E0B7B87A}"/>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8" name="Picture 7" descr="C:\Users\lenovo\Downloads\kishu\Screen shop\Quiz.PNG"/>
          <p:cNvPicPr/>
          <p:nvPr/>
        </p:nvPicPr>
        <p:blipFill>
          <a:blip r:embed="rId3">
            <a:extLst>
              <a:ext uri="{28A0092B-C50C-407E-A947-70E740481C1C}">
                <a14:useLocalDpi xmlns:a14="http://schemas.microsoft.com/office/drawing/2010/main" val="0"/>
              </a:ext>
            </a:extLst>
          </a:blip>
          <a:srcRect/>
          <a:stretch>
            <a:fillRect/>
          </a:stretch>
        </p:blipFill>
        <p:spPr bwMode="auto">
          <a:xfrm>
            <a:off x="3265714" y="1739671"/>
            <a:ext cx="8635234" cy="4412935"/>
          </a:xfrm>
          <a:prstGeom prst="rect">
            <a:avLst/>
          </a:prstGeom>
          <a:noFill/>
          <a:ln>
            <a:noFill/>
          </a:ln>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706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EBCD13B-99A3-4978-AE83-4D13E06AE3D8}"/>
              </a:ext>
            </a:extLst>
          </p:cNvPr>
          <p:cNvSpPr/>
          <p:nvPr/>
        </p:nvSpPr>
        <p:spPr>
          <a:xfrm>
            <a:off x="1362920" y="1321653"/>
            <a:ext cx="6210698" cy="5168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pic>
        <p:nvPicPr>
          <p:cNvPr id="7" name="Picture 6">
            <a:extLst>
              <a:ext uri="{FF2B5EF4-FFF2-40B4-BE49-F238E27FC236}">
                <a16:creationId xmlns:a16="http://schemas.microsoft.com/office/drawing/2014/main" xmlns="" id="{AC3616B6-ED9A-4D16-AB9D-824D20036590}"/>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7703904" y="2130216"/>
            <a:ext cx="4488096" cy="4049486"/>
          </a:xfrm>
          <a:prstGeom prst="rect">
            <a:avLst/>
          </a:prstGeom>
        </p:spPr>
      </p:pic>
      <p:sp>
        <p:nvSpPr>
          <p:cNvPr id="8" name="Rectangle 7">
            <a:extLst>
              <a:ext uri="{FF2B5EF4-FFF2-40B4-BE49-F238E27FC236}">
                <a16:creationId xmlns:a16="http://schemas.microsoft.com/office/drawing/2014/main" xmlns="" id="{0F229C91-EE3F-4AC9-997E-DFF9BDAC7223}"/>
              </a:ext>
            </a:extLst>
          </p:cNvPr>
          <p:cNvSpPr/>
          <p:nvPr/>
        </p:nvSpPr>
        <p:spPr>
          <a:xfrm>
            <a:off x="0" y="2130216"/>
            <a:ext cx="1443135" cy="4050792"/>
          </a:xfrm>
          <a:prstGeom prst="rect">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9" name="Rectangle 8">
            <a:extLst>
              <a:ext uri="{FF2B5EF4-FFF2-40B4-BE49-F238E27FC236}">
                <a16:creationId xmlns:a16="http://schemas.microsoft.com/office/drawing/2014/main" xmlns="" id="{D3A6B3BD-729B-4B9B-BEF7-E0BDC8D73251}"/>
              </a:ext>
            </a:extLst>
          </p:cNvPr>
          <p:cNvSpPr/>
          <p:nvPr/>
        </p:nvSpPr>
        <p:spPr>
          <a:xfrm>
            <a:off x="1326430" y="851523"/>
            <a:ext cx="3204930" cy="830997"/>
          </a:xfrm>
          <a:prstGeom prst="rect">
            <a:avLst/>
          </a:prstGeom>
          <a:solidFill>
            <a:schemeClr val="bg1"/>
          </a:solidFill>
          <a:ln>
            <a:noFill/>
          </a:ln>
          <a:effectLst>
            <a:outerShdw blurRad="190500" dist="228600" dir="2700000" algn="ctr">
              <a:srgbClr val="000000">
                <a:alpha val="30000"/>
              </a:srgbClr>
            </a:outerShdw>
          </a:effectLst>
        </p:spPr>
        <p:txBody>
          <a:bodyPr wrap="square">
            <a:spAutoFit/>
          </a:bodyPr>
          <a:lstStyle/>
          <a:p>
            <a:pPr marL="914400" marR="0" lvl="0"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C61508"/>
                </a:solidFill>
                <a:effectLst/>
                <a:uLnTx/>
                <a:uFillTx/>
                <a:latin typeface="Segoe UI" panose="020B0502040204020203" pitchFamily="34" charset="0"/>
                <a:ea typeface="Open Sans" panose="020B0606030504020204" pitchFamily="34" charset="0"/>
                <a:cs typeface="Segoe UI" panose="020B0502040204020203" pitchFamily="34" charset="0"/>
              </a:rPr>
              <a:t>SCOPE</a:t>
            </a:r>
            <a:endParaRPr kumimoji="0" lang="en-US" sz="4800" b="1" i="0" u="none" strike="noStrike" kern="1200" cap="none" spc="0" normalizeH="0" baseline="0" noProof="0">
              <a:ln>
                <a:noFill/>
              </a:ln>
              <a:solidFill>
                <a:srgbClr val="C61508"/>
              </a:solidFill>
              <a:effectLst/>
              <a:uLnTx/>
              <a:uFillTx/>
              <a:latin typeface="Segoe UI" panose="020B0502040204020203" pitchFamily="34" charset="0"/>
              <a:cs typeface="Segoe UI" panose="020B0502040204020203" pitchFamily="34" charset="0"/>
            </a:endParaRPr>
          </a:p>
        </p:txBody>
      </p:sp>
      <p:sp>
        <p:nvSpPr>
          <p:cNvPr id="12" name="Content Placeholder 2">
            <a:extLst>
              <a:ext uri="{FF2B5EF4-FFF2-40B4-BE49-F238E27FC236}">
                <a16:creationId xmlns:a16="http://schemas.microsoft.com/office/drawing/2014/main" xmlns="" id="{6B92787E-2706-4771-AE71-092777AAC1D7}"/>
              </a:ext>
            </a:extLst>
          </p:cNvPr>
          <p:cNvSpPr>
            <a:spLocks noGrp="1"/>
          </p:cNvSpPr>
          <p:nvPr>
            <p:ph idx="4294967295"/>
          </p:nvPr>
        </p:nvSpPr>
        <p:spPr>
          <a:xfrm>
            <a:off x="1621182" y="2132650"/>
            <a:ext cx="5635487" cy="4257990"/>
          </a:xfrm>
        </p:spPr>
        <p:txBody>
          <a:bodyPr>
            <a:normAutofit/>
          </a:bodyPr>
          <a:lstStyle/>
          <a:p>
            <a:pPr marL="342900" indent="-342900" defTabSz="457200">
              <a:spcAft>
                <a:spcPts val="1800"/>
              </a:spcAft>
              <a:buFont typeface="Arial" panose="020B0604020202020204" pitchFamily="34" charset="0"/>
              <a:buChar char="•"/>
            </a:pPr>
            <a:r>
              <a:rPr lang="en-IN" sz="2400">
                <a:solidFill>
                  <a:schemeClr val="tx1">
                    <a:lumMod val="85000"/>
                    <a:lumOff val="15000"/>
                  </a:schemeClr>
                </a:solidFill>
                <a:ea typeface="Open Sans" panose="020B0606030504020204" pitchFamily="34" charset="0"/>
              </a:rPr>
              <a:t>This system provide better management for learning online with the help of best tutor from world wild, it will also help to learn at home or no matter where they are but they can learn any time any were.</a:t>
            </a:r>
          </a:p>
          <a:p>
            <a:pPr marL="342900" indent="-342900" defTabSz="457200">
              <a:spcAft>
                <a:spcPts val="1800"/>
              </a:spcAft>
              <a:buFont typeface="Arial" panose="020B0604020202020204" pitchFamily="34" charset="0"/>
              <a:buChar char="•"/>
            </a:pPr>
            <a:r>
              <a:rPr lang="en-IN" sz="2400">
                <a:solidFill>
                  <a:schemeClr val="tx1">
                    <a:lumMod val="85000"/>
                    <a:lumOff val="15000"/>
                  </a:schemeClr>
                </a:solidFill>
                <a:ea typeface="Open Sans" panose="020B0606030504020204" pitchFamily="34" charset="0"/>
              </a:rPr>
              <a:t>We are going to develop the proposed system with objective to eliminate the cost of fees of privet coaching centre or private institute</a:t>
            </a:r>
          </a:p>
        </p:txBody>
      </p:sp>
      <p:pic>
        <p:nvPicPr>
          <p:cNvPr id="13" name="Graphic 12" descr="Target">
            <a:extLst>
              <a:ext uri="{FF2B5EF4-FFF2-40B4-BE49-F238E27FC236}">
                <a16:creationId xmlns:a16="http://schemas.microsoft.com/office/drawing/2014/main" xmlns="" id="{4965A1A5-08C8-4735-A972-9FA257F6DB3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78560" y="727987"/>
            <a:ext cx="973593" cy="973593"/>
          </a:xfrm>
          <a:prstGeom prst="rect">
            <a:avLst/>
          </a:prstGeom>
        </p:spPr>
      </p:pic>
      <p:pic>
        <p:nvPicPr>
          <p:cNvPr id="10" name="Picture 9">
            <a:extLst>
              <a:ext uri="{FF2B5EF4-FFF2-40B4-BE49-F238E27FC236}">
                <a16:creationId xmlns:a16="http://schemas.microsoft.com/office/drawing/2014/main" xmlns="" id="{6454C389-CCB6-4552-A39D-C38474F0CB99}"/>
              </a:ext>
            </a:extLst>
          </p:cNvPr>
          <p:cNvPicPr>
            <a:picLocks noChangeAspect="1"/>
          </p:cNvPicPr>
          <p:nvPr/>
        </p:nvPicPr>
        <p:blipFill>
          <a:blip r:embed="rId6"/>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359856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54E0A79B-620B-4DB1-B14D-78AE1861EE73}"/>
              </a:ext>
            </a:extLst>
          </p:cNvPr>
          <p:cNvSpPr txBox="1"/>
          <p:nvPr/>
        </p:nvSpPr>
        <p:spPr>
          <a:xfrm>
            <a:off x="3304358" y="462796"/>
            <a:ext cx="8547463"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sz="3200" dirty="0" smtClean="0"/>
              <a:t>USER will See </a:t>
            </a:r>
            <a:r>
              <a:rPr lang="en-US" sz="3200" dirty="0" smtClean="0">
                <a:solidFill>
                  <a:srgbClr val="C61508"/>
                </a:solidFill>
              </a:rPr>
              <a:t>exam Result After Exam</a:t>
            </a:r>
            <a:endParaRPr lang="en-US" sz="3200" dirty="0">
              <a:solidFill>
                <a:srgbClr val="C61508"/>
              </a:solidFill>
            </a:endParaRPr>
          </a:p>
        </p:txBody>
      </p:sp>
      <p:pic>
        <p:nvPicPr>
          <p:cNvPr id="7" name="Picture 6">
            <a:extLst>
              <a:ext uri="{FF2B5EF4-FFF2-40B4-BE49-F238E27FC236}">
                <a16:creationId xmlns:a16="http://schemas.microsoft.com/office/drawing/2014/main" xmlns="" id="{73B60C68-867B-4646-856D-D111E0B7B87A}"/>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9" name="Picture 8" descr="C:\Users\lenovo\Downloads\kishu\Screen shop\Quiz Result.PNG"/>
          <p:cNvPicPr/>
          <p:nvPr/>
        </p:nvPicPr>
        <p:blipFill>
          <a:blip r:embed="rId3">
            <a:extLst>
              <a:ext uri="{28A0092B-C50C-407E-A947-70E740481C1C}">
                <a14:useLocalDpi xmlns:a14="http://schemas.microsoft.com/office/drawing/2010/main" val="0"/>
              </a:ext>
            </a:extLst>
          </a:blip>
          <a:srcRect/>
          <a:stretch>
            <a:fillRect/>
          </a:stretch>
        </p:blipFill>
        <p:spPr bwMode="auto">
          <a:xfrm>
            <a:off x="3399858" y="1739671"/>
            <a:ext cx="8501090" cy="4425998"/>
          </a:xfrm>
          <a:prstGeom prst="rect">
            <a:avLst/>
          </a:prstGeom>
          <a:noFill/>
          <a:ln>
            <a:noFill/>
          </a:ln>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48813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54E0A79B-620B-4DB1-B14D-78AE1861EE73}"/>
              </a:ext>
            </a:extLst>
          </p:cNvPr>
          <p:cNvSpPr txBox="1"/>
          <p:nvPr/>
        </p:nvSpPr>
        <p:spPr>
          <a:xfrm>
            <a:off x="3304358" y="462796"/>
            <a:ext cx="8547463"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sz="3200" dirty="0" smtClean="0"/>
              <a:t>USER will Download </a:t>
            </a:r>
            <a:r>
              <a:rPr lang="en-US" sz="3200" dirty="0" smtClean="0">
                <a:solidFill>
                  <a:srgbClr val="C61508"/>
                </a:solidFill>
              </a:rPr>
              <a:t>Materials</a:t>
            </a:r>
            <a:endParaRPr lang="en-US" sz="3200" dirty="0">
              <a:solidFill>
                <a:srgbClr val="C61508"/>
              </a:solidFill>
            </a:endParaRPr>
          </a:p>
        </p:txBody>
      </p:sp>
      <p:pic>
        <p:nvPicPr>
          <p:cNvPr id="7" name="Picture 6">
            <a:extLst>
              <a:ext uri="{FF2B5EF4-FFF2-40B4-BE49-F238E27FC236}">
                <a16:creationId xmlns:a16="http://schemas.microsoft.com/office/drawing/2014/main" xmlns="" id="{73B60C68-867B-4646-856D-D111E0B7B87A}"/>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8" name="Picture 7" descr="C:\Users\lenovo\Downloads\kishu\Screen shop\Download Material.PNG"/>
          <p:cNvPicPr/>
          <p:nvPr/>
        </p:nvPicPr>
        <p:blipFill>
          <a:blip r:embed="rId3">
            <a:extLst>
              <a:ext uri="{28A0092B-C50C-407E-A947-70E740481C1C}">
                <a14:useLocalDpi xmlns:a14="http://schemas.microsoft.com/office/drawing/2010/main" val="0"/>
              </a:ext>
            </a:extLst>
          </a:blip>
          <a:srcRect/>
          <a:stretch>
            <a:fillRect/>
          </a:stretch>
        </p:blipFill>
        <p:spPr bwMode="auto">
          <a:xfrm>
            <a:off x="3722915" y="1815110"/>
            <a:ext cx="7604268" cy="3640282"/>
          </a:xfrm>
          <a:prstGeom prst="rect">
            <a:avLst/>
          </a:prstGeom>
          <a:noFill/>
          <a:ln>
            <a:noFill/>
          </a:ln>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67144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54E0A79B-620B-4DB1-B14D-78AE1861EE73}"/>
              </a:ext>
            </a:extLst>
          </p:cNvPr>
          <p:cNvSpPr txBox="1"/>
          <p:nvPr/>
        </p:nvSpPr>
        <p:spPr>
          <a:xfrm>
            <a:off x="3304358" y="462796"/>
            <a:ext cx="8547463"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sz="3200" dirty="0" smtClean="0"/>
              <a:t>User read Downloaded </a:t>
            </a:r>
            <a:r>
              <a:rPr lang="en-US" sz="3200" dirty="0" smtClean="0">
                <a:solidFill>
                  <a:srgbClr val="C61508"/>
                </a:solidFill>
              </a:rPr>
              <a:t>Materials </a:t>
            </a:r>
            <a:endParaRPr lang="en-US" sz="3200" dirty="0">
              <a:solidFill>
                <a:srgbClr val="C61508"/>
              </a:solidFill>
            </a:endParaRPr>
          </a:p>
        </p:txBody>
      </p:sp>
      <p:pic>
        <p:nvPicPr>
          <p:cNvPr id="7" name="Picture 6">
            <a:extLst>
              <a:ext uri="{FF2B5EF4-FFF2-40B4-BE49-F238E27FC236}">
                <a16:creationId xmlns:a16="http://schemas.microsoft.com/office/drawing/2014/main" xmlns="" id="{73B60C68-867B-4646-856D-D111E0B7B87A}"/>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9" name="Picture 8" descr="C:\Users\lenovo\Downloads\kishu\Screen shop\Material SS.PNG"/>
          <p:cNvPicPr/>
          <p:nvPr/>
        </p:nvPicPr>
        <p:blipFill>
          <a:blip r:embed="rId3">
            <a:extLst>
              <a:ext uri="{28A0092B-C50C-407E-A947-70E740481C1C}">
                <a14:useLocalDpi xmlns:a14="http://schemas.microsoft.com/office/drawing/2010/main" val="0"/>
              </a:ext>
            </a:extLst>
          </a:blip>
          <a:srcRect/>
          <a:stretch>
            <a:fillRect/>
          </a:stretch>
        </p:blipFill>
        <p:spPr bwMode="auto">
          <a:xfrm>
            <a:off x="3304358" y="1767741"/>
            <a:ext cx="8547463" cy="4410990"/>
          </a:xfrm>
          <a:prstGeom prst="rect">
            <a:avLst/>
          </a:prstGeom>
          <a:noFill/>
          <a:ln>
            <a:noFill/>
          </a:ln>
        </p:spPr>
      </p:pic>
      <p:sp>
        <p:nvSpPr>
          <p:cNvPr id="8"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3203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F259873A-DC8D-4BC4-999C-761FF4A9BAF5}"/>
              </a:ext>
            </a:extLst>
          </p:cNvPr>
          <p:cNvSpPr/>
          <p:nvPr/>
        </p:nvSpPr>
        <p:spPr>
          <a:xfrm rot="10800000">
            <a:off x="5610860" y="6562916"/>
            <a:ext cx="4002258" cy="2950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9489"/>
              </a:solidFill>
            </a:endParaRPr>
          </a:p>
        </p:txBody>
      </p:sp>
      <p:sp>
        <p:nvSpPr>
          <p:cNvPr id="10" name="Rectangle 9">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extBox 14">
            <a:extLst>
              <a:ext uri="{FF2B5EF4-FFF2-40B4-BE49-F238E27FC236}">
                <a16:creationId xmlns:a16="http://schemas.microsoft.com/office/drawing/2014/main" xmlns="" id="{A0AACA55-0512-4999-B667-AC5E6F7B3FBF}"/>
              </a:ext>
            </a:extLst>
          </p:cNvPr>
          <p:cNvSpPr txBox="1"/>
          <p:nvPr/>
        </p:nvSpPr>
        <p:spPr>
          <a:xfrm>
            <a:off x="5610860" y="218784"/>
            <a:ext cx="6320266" cy="75713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a:t>
            </a:r>
            <a:r>
              <a:rPr lang="en-US" dirty="0">
                <a:solidFill>
                  <a:srgbClr val="C61508"/>
                </a:solidFill>
              </a:rPr>
              <a:t>Dashboard</a:t>
            </a:r>
          </a:p>
        </p:txBody>
      </p:sp>
      <p:pic>
        <p:nvPicPr>
          <p:cNvPr id="9" name="Picture 8">
            <a:extLst>
              <a:ext uri="{FF2B5EF4-FFF2-40B4-BE49-F238E27FC236}">
                <a16:creationId xmlns:a16="http://schemas.microsoft.com/office/drawing/2014/main" xmlns="" id="{EDB22716-CB18-4EE0-B80C-A60C6EA5E307}"/>
              </a:ext>
            </a:extLst>
          </p:cNvPr>
          <p:cNvPicPr>
            <a:picLocks noChangeAspect="1"/>
          </p:cNvPicPr>
          <p:nvPr/>
        </p:nvPicPr>
        <p:blipFill>
          <a:blip r:embed="rId2"/>
          <a:stretch>
            <a:fillRect/>
          </a:stretch>
        </p:blipFill>
        <p:spPr>
          <a:xfrm>
            <a:off x="1593574" y="6456859"/>
            <a:ext cx="1862153" cy="322062"/>
          </a:xfrm>
          <a:prstGeom prst="rect">
            <a:avLst/>
          </a:prstGeom>
        </p:spPr>
      </p:pic>
      <p:sp>
        <p:nvSpPr>
          <p:cNvPr id="11"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6"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947" y="1348882"/>
            <a:ext cx="8772179" cy="4934351"/>
          </a:xfrm>
          <a:prstGeom prst="rect">
            <a:avLst/>
          </a:prstGeom>
        </p:spPr>
      </p:pic>
    </p:spTree>
    <p:extLst>
      <p:ext uri="{BB962C8B-B14F-4D97-AF65-F5344CB8AC3E}">
        <p14:creationId xmlns:p14="http://schemas.microsoft.com/office/powerpoint/2010/main" val="18287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743" y="1337544"/>
            <a:ext cx="8762627" cy="4709912"/>
          </a:xfrm>
          <a:prstGeom prst="rect">
            <a:avLst/>
          </a:prstGeom>
        </p:spPr>
      </p:pic>
      <p:sp>
        <p:nvSpPr>
          <p:cNvPr id="18" name="TextBox 17">
            <a:extLst>
              <a:ext uri="{FF2B5EF4-FFF2-40B4-BE49-F238E27FC236}">
                <a16:creationId xmlns:a16="http://schemas.microsoft.com/office/drawing/2014/main" xmlns="" id="{54E0A79B-620B-4DB1-B14D-78AE1861EE73}"/>
              </a:ext>
            </a:extLst>
          </p:cNvPr>
          <p:cNvSpPr txBox="1"/>
          <p:nvPr/>
        </p:nvSpPr>
        <p:spPr>
          <a:xfrm>
            <a:off x="5665107" y="216532"/>
            <a:ext cx="6326412"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a:t>
            </a:r>
            <a:r>
              <a:rPr lang="en-US" dirty="0">
                <a:solidFill>
                  <a:srgbClr val="C61508"/>
                </a:solidFill>
              </a:rPr>
              <a:t>PROFILE</a:t>
            </a:r>
          </a:p>
        </p:txBody>
      </p:sp>
      <p:pic>
        <p:nvPicPr>
          <p:cNvPr id="8" name="Picture 7">
            <a:extLst>
              <a:ext uri="{FF2B5EF4-FFF2-40B4-BE49-F238E27FC236}">
                <a16:creationId xmlns:a16="http://schemas.microsoft.com/office/drawing/2014/main" xmlns="" id="{9A3BD04B-B75E-492A-9981-D56F327D1EB3}"/>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0"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1"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63648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825" y="1345776"/>
            <a:ext cx="8756616" cy="4706681"/>
          </a:xfrm>
          <a:prstGeom prst="rect">
            <a:avLst/>
          </a:prstGeom>
        </p:spPr>
      </p:pic>
      <p:sp>
        <p:nvSpPr>
          <p:cNvPr id="27" name="TextBox 26">
            <a:extLst>
              <a:ext uri="{FF2B5EF4-FFF2-40B4-BE49-F238E27FC236}">
                <a16:creationId xmlns:a16="http://schemas.microsoft.com/office/drawing/2014/main" xmlns="" id="{DF60A1B1-690A-405D-A5A6-162B2390D7D5}"/>
              </a:ext>
            </a:extLst>
          </p:cNvPr>
          <p:cNvSpPr txBox="1"/>
          <p:nvPr/>
        </p:nvSpPr>
        <p:spPr>
          <a:xfrm>
            <a:off x="5151225" y="233721"/>
            <a:ext cx="6792215" cy="75713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77500" lnSpcReduction="200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a:t>
            </a:r>
            <a:r>
              <a:rPr lang="en-US" dirty="0">
                <a:solidFill>
                  <a:srgbClr val="C61508"/>
                </a:solidFill>
              </a:rPr>
              <a:t>Change Password</a:t>
            </a:r>
          </a:p>
        </p:txBody>
      </p:sp>
      <p:pic>
        <p:nvPicPr>
          <p:cNvPr id="8" name="Picture 7">
            <a:extLst>
              <a:ext uri="{FF2B5EF4-FFF2-40B4-BE49-F238E27FC236}">
                <a16:creationId xmlns:a16="http://schemas.microsoft.com/office/drawing/2014/main" xmlns="" id="{810F566D-D573-4B10-8174-86106C43524C}"/>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2765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TextBox 17">
            <a:extLst>
              <a:ext uri="{FF2B5EF4-FFF2-40B4-BE49-F238E27FC236}">
                <a16:creationId xmlns:a16="http://schemas.microsoft.com/office/drawing/2014/main" xmlns="" id="{BF20547C-4DA4-41C2-AF87-EE6A68B63396}"/>
              </a:ext>
            </a:extLst>
          </p:cNvPr>
          <p:cNvSpPr txBox="1"/>
          <p:nvPr/>
        </p:nvSpPr>
        <p:spPr>
          <a:xfrm>
            <a:off x="1886857" y="176264"/>
            <a:ext cx="1008963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25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SIDE </a:t>
            </a:r>
            <a:r>
              <a:rPr lang="en-US" dirty="0">
                <a:solidFill>
                  <a:srgbClr val="C61508"/>
                </a:solidFill>
              </a:rPr>
              <a:t>ADD NEW CATEGORY</a:t>
            </a:r>
          </a:p>
        </p:txBody>
      </p:sp>
      <p:pic>
        <p:nvPicPr>
          <p:cNvPr id="19" name="Picture 18">
            <a:extLst>
              <a:ext uri="{FF2B5EF4-FFF2-40B4-BE49-F238E27FC236}">
                <a16:creationId xmlns:a16="http://schemas.microsoft.com/office/drawing/2014/main" xmlns="" id="{D3739BC2-5209-46D8-82A0-9348B609A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867" y="1226979"/>
            <a:ext cx="8896621" cy="4781934"/>
          </a:xfrm>
          <a:prstGeom prst="rect">
            <a:avLst/>
          </a:prstGeom>
        </p:spPr>
      </p:pic>
      <p:pic>
        <p:nvPicPr>
          <p:cNvPr id="8" name="Picture 7">
            <a:extLst>
              <a:ext uri="{FF2B5EF4-FFF2-40B4-BE49-F238E27FC236}">
                <a16:creationId xmlns:a16="http://schemas.microsoft.com/office/drawing/2014/main" xmlns="" id="{41C2067B-3837-4C72-B3E4-CBB13569D9E8}"/>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239107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xmlns="" id="{81F46683-6BA5-411B-8E4E-EFDA18D7FB46}"/>
              </a:ext>
            </a:extLst>
          </p:cNvPr>
          <p:cNvSpPr txBox="1"/>
          <p:nvPr/>
        </p:nvSpPr>
        <p:spPr>
          <a:xfrm>
            <a:off x="1284144" y="269613"/>
            <a:ext cx="10594644"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25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SIDE </a:t>
            </a:r>
            <a:r>
              <a:rPr lang="en-US" dirty="0">
                <a:solidFill>
                  <a:srgbClr val="C61508"/>
                </a:solidFill>
              </a:rPr>
              <a:t>ADD NEW SUBCATEGORY</a:t>
            </a:r>
          </a:p>
        </p:txBody>
      </p:sp>
      <p:pic>
        <p:nvPicPr>
          <p:cNvPr id="34" name="Picture 33">
            <a:extLst>
              <a:ext uri="{FF2B5EF4-FFF2-40B4-BE49-F238E27FC236}">
                <a16:creationId xmlns:a16="http://schemas.microsoft.com/office/drawing/2014/main" xmlns="" id="{57CB9BAF-D6B3-45ED-B0B7-B7DE1EAB8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997" y="1314063"/>
            <a:ext cx="8815617" cy="4738394"/>
          </a:xfrm>
          <a:prstGeom prst="rect">
            <a:avLst/>
          </a:prstGeom>
        </p:spPr>
      </p:pic>
      <p:pic>
        <p:nvPicPr>
          <p:cNvPr id="8" name="Picture 7">
            <a:extLst>
              <a:ext uri="{FF2B5EF4-FFF2-40B4-BE49-F238E27FC236}">
                <a16:creationId xmlns:a16="http://schemas.microsoft.com/office/drawing/2014/main" xmlns="" id="{D168FC22-E0B5-4C89-ABB1-F78FDB3C14A7}"/>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36123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xmlns="" id="{BF20547C-4DA4-41C2-AF87-EE6A68B63396}"/>
              </a:ext>
            </a:extLst>
          </p:cNvPr>
          <p:cNvSpPr txBox="1"/>
          <p:nvPr/>
        </p:nvSpPr>
        <p:spPr>
          <a:xfrm>
            <a:off x="360525" y="209622"/>
            <a:ext cx="1160145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70000" lnSpcReduction="200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SIDE </a:t>
            </a:r>
            <a:r>
              <a:rPr lang="en-US" dirty="0">
                <a:solidFill>
                  <a:srgbClr val="C61508"/>
                </a:solidFill>
              </a:rPr>
              <a:t>ADD MULTIPLE IMAGES OF CATEGORY</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629" y="1346145"/>
            <a:ext cx="8812374" cy="4736651"/>
          </a:xfrm>
          <a:prstGeom prst="rect">
            <a:avLst/>
          </a:prstGeom>
        </p:spPr>
      </p:pic>
      <p:pic>
        <p:nvPicPr>
          <p:cNvPr id="8" name="Picture 7">
            <a:extLst>
              <a:ext uri="{FF2B5EF4-FFF2-40B4-BE49-F238E27FC236}">
                <a16:creationId xmlns:a16="http://schemas.microsoft.com/office/drawing/2014/main" xmlns="" id="{274E9D64-134A-4EF7-A2ED-3B8BD31E4EA5}"/>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0"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1"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3024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xmlns="" id="{81F46683-6BA5-411B-8E4E-EFDA18D7FB46}"/>
              </a:ext>
            </a:extLst>
          </p:cNvPr>
          <p:cNvSpPr txBox="1"/>
          <p:nvPr/>
        </p:nvSpPr>
        <p:spPr>
          <a:xfrm>
            <a:off x="4156896" y="208413"/>
            <a:ext cx="7679994"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25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CAN </a:t>
            </a:r>
            <a:r>
              <a:rPr lang="en-US" dirty="0">
                <a:solidFill>
                  <a:srgbClr val="C61508"/>
                </a:solidFill>
              </a:rPr>
              <a:t>ADD COUPON </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736" y="1302604"/>
            <a:ext cx="8992383" cy="4833406"/>
          </a:xfrm>
          <a:prstGeom prst="rect">
            <a:avLst/>
          </a:prstGeom>
        </p:spPr>
      </p:pic>
      <p:pic>
        <p:nvPicPr>
          <p:cNvPr id="8" name="Picture 7">
            <a:extLst>
              <a:ext uri="{FF2B5EF4-FFF2-40B4-BE49-F238E27FC236}">
                <a16:creationId xmlns:a16="http://schemas.microsoft.com/office/drawing/2014/main" xmlns="" id="{03FCC627-AA25-46BB-98B2-614229BA6314}"/>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8950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animal, star&#10;&#10;Description automatically generated">
            <a:extLst>
              <a:ext uri="{FF2B5EF4-FFF2-40B4-BE49-F238E27FC236}">
                <a16:creationId xmlns:a16="http://schemas.microsoft.com/office/drawing/2014/main" xmlns="" id="{86822E57-D0F6-4F06-BC00-B622C5696EDA}"/>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6934" r="14390"/>
          <a:stretch/>
        </p:blipFill>
        <p:spPr>
          <a:xfrm>
            <a:off x="0" y="2672080"/>
            <a:ext cx="4276886" cy="3508512"/>
          </a:xfrm>
          <a:prstGeom prst="rect">
            <a:avLst/>
          </a:prstGeom>
        </p:spPr>
      </p:pic>
      <p:sp>
        <p:nvSpPr>
          <p:cNvPr id="20" name="Freeform: Shape 19">
            <a:extLst>
              <a:ext uri="{FF2B5EF4-FFF2-40B4-BE49-F238E27FC236}">
                <a16:creationId xmlns:a16="http://schemas.microsoft.com/office/drawing/2014/main" xmlns="" id="{B21E9DFB-CF21-42B8-A329-132B3A6BA4D4}"/>
              </a:ext>
              <a:ext uri="{C183D7F6-B498-43B3-948B-1728B52AA6E4}">
                <adec:decorative xmlns:adec="http://schemas.microsoft.com/office/drawing/2017/decorative" xmlns="" val="1"/>
              </a:ext>
            </a:extLst>
          </p:cNvPr>
          <p:cNvSpPr/>
          <p:nvPr/>
        </p:nvSpPr>
        <p:spPr>
          <a:xfrm>
            <a:off x="0" y="988174"/>
            <a:ext cx="4557484" cy="5426414"/>
          </a:xfrm>
          <a:custGeom>
            <a:avLst/>
            <a:gdLst>
              <a:gd name="connsiteX0" fmla="*/ 4187370 w 4557484"/>
              <a:gd name="connsiteY0" fmla="*/ 0 h 5426414"/>
              <a:gd name="connsiteX1" fmla="*/ 4557484 w 4557484"/>
              <a:gd name="connsiteY1" fmla="*/ 0 h 5426414"/>
              <a:gd name="connsiteX2" fmla="*/ 4557484 w 4557484"/>
              <a:gd name="connsiteY2" fmla="*/ 5426414 h 5426414"/>
              <a:gd name="connsiteX3" fmla="*/ 0 w 4557484"/>
              <a:gd name="connsiteY3" fmla="*/ 5426414 h 5426414"/>
              <a:gd name="connsiteX4" fmla="*/ 0 w 4557484"/>
              <a:gd name="connsiteY4" fmla="*/ 5176043 h 5426414"/>
              <a:gd name="connsiteX5" fmla="*/ 4187370 w 4557484"/>
              <a:gd name="connsiteY5" fmla="*/ 5176043 h 54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7484" h="5426414">
                <a:moveTo>
                  <a:pt x="4187370" y="0"/>
                </a:moveTo>
                <a:lnTo>
                  <a:pt x="4557484" y="0"/>
                </a:lnTo>
                <a:lnTo>
                  <a:pt x="4557484" y="5426414"/>
                </a:lnTo>
                <a:lnTo>
                  <a:pt x="0" y="5426414"/>
                </a:lnTo>
                <a:lnTo>
                  <a:pt x="0" y="5176043"/>
                </a:lnTo>
                <a:lnTo>
                  <a:pt x="4187370" y="5176043"/>
                </a:lnTo>
                <a:close/>
              </a:path>
            </a:pathLst>
          </a:cu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Segoe UI" panose="020B0502040204020203" pitchFamily="34" charset="0"/>
            </a:endParaRPr>
          </a:p>
        </p:txBody>
      </p:sp>
      <p:sp>
        <p:nvSpPr>
          <p:cNvPr id="16" name="Rectangle 15">
            <a:extLst>
              <a:ext uri="{FF2B5EF4-FFF2-40B4-BE49-F238E27FC236}">
                <a16:creationId xmlns:a16="http://schemas.microsoft.com/office/drawing/2014/main" xmlns="" id="{F866F4CA-9E4D-4C85-8401-C67541A90417}"/>
              </a:ext>
            </a:extLst>
          </p:cNvPr>
          <p:cNvSpPr/>
          <p:nvPr/>
        </p:nvSpPr>
        <p:spPr>
          <a:xfrm>
            <a:off x="568961" y="1168471"/>
            <a:ext cx="3495040" cy="830997"/>
          </a:xfrm>
          <a:prstGeom prst="rect">
            <a:avLst/>
          </a:prstGeom>
          <a:solidFill>
            <a:schemeClr val="bg1"/>
          </a:solidFill>
          <a:ln>
            <a:noFill/>
          </a:ln>
          <a:effectLst>
            <a:outerShdw blurRad="190500" dist="228600" dir="2700000" algn="ctr">
              <a:srgbClr val="000000">
                <a:alpha val="30000"/>
              </a:srgbClr>
            </a:outerShdw>
          </a:effectLst>
        </p:spPr>
        <p:txBody>
          <a:bodyPr wrap="square">
            <a:spAutoFit/>
          </a:bodyPr>
          <a:lstStyle/>
          <a:p>
            <a:pPr marL="974725" marR="0" lvl="0" defTabSz="914400" rtl="0" eaLnBrk="1" fontAlgn="auto" latinLnBrk="0" hangingPunct="1">
              <a:lnSpc>
                <a:spcPct val="100000"/>
              </a:lnSpc>
              <a:spcBef>
                <a:spcPts val="0"/>
              </a:spcBef>
              <a:spcAft>
                <a:spcPts val="0"/>
              </a:spcAft>
              <a:buClrTx/>
              <a:buSzTx/>
              <a:buFontTx/>
              <a:buNone/>
              <a:tabLst/>
              <a:defRPr/>
            </a:pPr>
            <a:r>
              <a:rPr lang="en-US" sz="4800" b="1">
                <a:solidFill>
                  <a:srgbClr val="C61508"/>
                </a:solidFill>
                <a:latin typeface="Segoe UI" panose="020B0502040204020203" pitchFamily="34" charset="0"/>
                <a:ea typeface="Open Sans" panose="020B0606030504020204" pitchFamily="34" charset="0"/>
                <a:cs typeface="Segoe UI" panose="020B0502040204020203" pitchFamily="34" charset="0"/>
              </a:rPr>
              <a:t>GOALS</a:t>
            </a:r>
            <a:endParaRPr kumimoji="0" lang="en-US" sz="4800" b="1" i="0" u="none" strike="noStrike" kern="1200" cap="none" spc="0" normalizeH="0" baseline="0" noProof="0">
              <a:ln>
                <a:noFill/>
              </a:ln>
              <a:solidFill>
                <a:srgbClr val="C61508"/>
              </a:solidFill>
              <a:effectLst/>
              <a:uLnTx/>
              <a:uFillTx/>
              <a:latin typeface="Segoe UI" panose="020B0502040204020203" pitchFamily="34" charset="0"/>
              <a:cs typeface="Segoe UI" panose="020B0502040204020203" pitchFamily="34" charset="0"/>
            </a:endParaRPr>
          </a:p>
        </p:txBody>
      </p:sp>
      <p:sp>
        <p:nvSpPr>
          <p:cNvPr id="17" name="Content Placeholder 2">
            <a:extLst>
              <a:ext uri="{FF2B5EF4-FFF2-40B4-BE49-F238E27FC236}">
                <a16:creationId xmlns:a16="http://schemas.microsoft.com/office/drawing/2014/main" xmlns="" id="{9DA8F65F-709B-44C3-AA39-49B745C65D7F}"/>
              </a:ext>
            </a:extLst>
          </p:cNvPr>
          <p:cNvSpPr>
            <a:spLocks noGrp="1"/>
          </p:cNvSpPr>
          <p:nvPr>
            <p:ph idx="4294967295"/>
          </p:nvPr>
        </p:nvSpPr>
        <p:spPr>
          <a:xfrm>
            <a:off x="5436703" y="1056861"/>
            <a:ext cx="5700159" cy="4919869"/>
          </a:xfrm>
        </p:spPr>
        <p:txBody>
          <a:bodyPr anchor="ctr">
            <a:normAutofit/>
          </a:bodyPr>
          <a:lstStyle/>
          <a:p>
            <a:pPr marL="0" indent="0" algn="ctr">
              <a:lnSpc>
                <a:spcPct val="100000"/>
              </a:lnSpc>
              <a:spcBef>
                <a:spcPts val="4200"/>
              </a:spcBef>
              <a:buNone/>
            </a:pPr>
            <a:r>
              <a:rPr lang="en-IN" sz="2400" dirty="0"/>
              <a:t>EDUCARE learning system is specially designed to </a:t>
            </a:r>
            <a:r>
              <a:rPr lang="en-US" sz="2400" dirty="0"/>
              <a:t>spread more knowledge from world so everyone can learn easily no matter where they are.</a:t>
            </a:r>
          </a:p>
          <a:p>
            <a:pPr marL="0" indent="0" algn="ctr">
              <a:lnSpc>
                <a:spcPct val="100000"/>
              </a:lnSpc>
              <a:spcBef>
                <a:spcPts val="4200"/>
              </a:spcBef>
              <a:buNone/>
            </a:pPr>
            <a:r>
              <a:rPr lang="en-IN" sz="2400" dirty="0"/>
              <a:t>EDUCARE </a:t>
            </a:r>
            <a:r>
              <a:rPr lang="en-US" sz="2400" dirty="0"/>
              <a:t>allow you to learn 24 * 7.</a:t>
            </a:r>
          </a:p>
          <a:p>
            <a:pPr marL="0" indent="0" algn="ctr">
              <a:lnSpc>
                <a:spcPct val="100000"/>
              </a:lnSpc>
              <a:spcBef>
                <a:spcPts val="4200"/>
              </a:spcBef>
              <a:buNone/>
            </a:pPr>
            <a:r>
              <a:rPr lang="en-US" sz="2400" dirty="0"/>
              <a:t>To Improve the Education system and students skills</a:t>
            </a:r>
            <a:endParaRPr lang="en-IN" sz="2400" dirty="0"/>
          </a:p>
        </p:txBody>
      </p:sp>
      <p:sp>
        <p:nvSpPr>
          <p:cNvPr id="4" name="Rectangle 3">
            <a:extLst>
              <a:ext uri="{FF2B5EF4-FFF2-40B4-BE49-F238E27FC236}">
                <a16:creationId xmlns:a16="http://schemas.microsoft.com/office/drawing/2014/main" xmlns="" id="{AEF60D62-A89B-4EBE-B6FB-8C10351DCF61}"/>
              </a:ext>
            </a:extLst>
          </p:cNvPr>
          <p:cNvSpPr/>
          <p:nvPr/>
        </p:nvSpPr>
        <p:spPr>
          <a:xfrm>
            <a:off x="7506561" y="3409123"/>
            <a:ext cx="1560443" cy="69574"/>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8" name="Rectangle 17">
            <a:extLst>
              <a:ext uri="{FF2B5EF4-FFF2-40B4-BE49-F238E27FC236}">
                <a16:creationId xmlns:a16="http://schemas.microsoft.com/office/drawing/2014/main" xmlns="" id="{F35D3554-5F76-49EC-AAFC-8C0AE54F4865}"/>
              </a:ext>
            </a:extLst>
          </p:cNvPr>
          <p:cNvSpPr/>
          <p:nvPr/>
        </p:nvSpPr>
        <p:spPr>
          <a:xfrm>
            <a:off x="7506561" y="4333462"/>
            <a:ext cx="1560443" cy="69574"/>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1" name="Freeform: Shape 20">
            <a:extLst>
              <a:ext uri="{FF2B5EF4-FFF2-40B4-BE49-F238E27FC236}">
                <a16:creationId xmlns:a16="http://schemas.microsoft.com/office/drawing/2014/main" xmlns="" id="{337FC4A0-015A-49D6-9E8F-F1480F56C60E}"/>
              </a:ext>
            </a:extLst>
          </p:cNvPr>
          <p:cNvSpPr/>
          <p:nvPr/>
        </p:nvSpPr>
        <p:spPr>
          <a:xfrm flipH="1">
            <a:off x="11141764" y="13252"/>
            <a:ext cx="1050235" cy="1080531"/>
          </a:xfrm>
          <a:custGeom>
            <a:avLst/>
            <a:gdLst>
              <a:gd name="connsiteX0" fmla="*/ 1724040 w 1940767"/>
              <a:gd name="connsiteY0" fmla="*/ 0 h 1996752"/>
              <a:gd name="connsiteX1" fmla="*/ 1940767 w 1940767"/>
              <a:gd name="connsiteY1" fmla="*/ 0 h 1996752"/>
              <a:gd name="connsiteX2" fmla="*/ 1940767 w 1940767"/>
              <a:gd name="connsiteY2" fmla="*/ 1996752 h 1996752"/>
              <a:gd name="connsiteX3" fmla="*/ 0 w 1940767"/>
              <a:gd name="connsiteY3" fmla="*/ 1996752 h 1996752"/>
              <a:gd name="connsiteX4" fmla="*/ 0 w 1940767"/>
              <a:gd name="connsiteY4" fmla="*/ 1780025 h 1996752"/>
              <a:gd name="connsiteX5" fmla="*/ 1724040 w 1940767"/>
              <a:gd name="connsiteY5" fmla="*/ 1780025 h 199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767" h="1996752">
                <a:moveTo>
                  <a:pt x="1724040" y="0"/>
                </a:moveTo>
                <a:lnTo>
                  <a:pt x="1940767" y="0"/>
                </a:lnTo>
                <a:lnTo>
                  <a:pt x="1940767" y="1996752"/>
                </a:lnTo>
                <a:lnTo>
                  <a:pt x="0" y="1996752"/>
                </a:lnTo>
                <a:lnTo>
                  <a:pt x="0" y="1780025"/>
                </a:lnTo>
                <a:lnTo>
                  <a:pt x="1724040" y="1780025"/>
                </a:lnTo>
                <a:close/>
              </a:path>
            </a:pathLst>
          </a:cu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pic>
        <p:nvPicPr>
          <p:cNvPr id="14" name="Graphic 13" descr="Bullseye">
            <a:extLst>
              <a:ext uri="{FF2B5EF4-FFF2-40B4-BE49-F238E27FC236}">
                <a16:creationId xmlns:a16="http://schemas.microsoft.com/office/drawing/2014/main" xmlns="" id="{3BBF0B67-A2CE-46C8-B67E-C67CAE9EDB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20764" y="1021255"/>
            <a:ext cx="990426" cy="990426"/>
          </a:xfrm>
          <a:prstGeom prst="rect">
            <a:avLst/>
          </a:prstGeom>
        </p:spPr>
      </p:pic>
      <p:pic>
        <p:nvPicPr>
          <p:cNvPr id="10" name="Picture 9">
            <a:extLst>
              <a:ext uri="{FF2B5EF4-FFF2-40B4-BE49-F238E27FC236}">
                <a16:creationId xmlns:a16="http://schemas.microsoft.com/office/drawing/2014/main" xmlns="" id="{7ED56AC2-5CD5-4AFA-88D1-A1FD99B76D92}"/>
              </a:ext>
            </a:extLst>
          </p:cNvPr>
          <p:cNvPicPr>
            <a:picLocks noChangeAspect="1"/>
          </p:cNvPicPr>
          <p:nvPr/>
        </p:nvPicPr>
        <p:blipFill>
          <a:blip r:embed="rId6"/>
          <a:stretch>
            <a:fillRect/>
          </a:stretch>
        </p:blipFill>
        <p:spPr>
          <a:xfrm>
            <a:off x="1593574" y="6456859"/>
            <a:ext cx="1862153" cy="322062"/>
          </a:xfrm>
          <a:prstGeom prst="rect">
            <a:avLst/>
          </a:prstGeom>
        </p:spPr>
      </p:pic>
      <p:sp>
        <p:nvSpPr>
          <p:cNvPr id="11" name="Freeform: Shape 10">
            <a:extLst>
              <a:ext uri="{FF2B5EF4-FFF2-40B4-BE49-F238E27FC236}">
                <a16:creationId xmlns:a16="http://schemas.microsoft.com/office/drawing/2014/main" xmlns="" id="{CEFE8BFA-2A71-4C99-B1B9-CDCA660DB748}"/>
              </a:ext>
            </a:extLst>
          </p:cNvPr>
          <p:cNvSpPr/>
          <p:nvPr/>
        </p:nvSpPr>
        <p:spPr>
          <a:xfrm>
            <a:off x="5499652" y="0"/>
            <a:ext cx="1294848" cy="347870"/>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1528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xmlns="" id="{81F46683-6BA5-411B-8E4E-EFDA18D7FB46}"/>
              </a:ext>
            </a:extLst>
          </p:cNvPr>
          <p:cNvSpPr txBox="1"/>
          <p:nvPr/>
        </p:nvSpPr>
        <p:spPr>
          <a:xfrm>
            <a:off x="3413456" y="270655"/>
            <a:ext cx="8517600"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CAN </a:t>
            </a:r>
            <a:r>
              <a:rPr lang="en-US" dirty="0">
                <a:solidFill>
                  <a:srgbClr val="C61508"/>
                </a:solidFill>
              </a:rPr>
              <a:t>ADD LOCATION </a:t>
            </a:r>
          </a:p>
        </p:txBody>
      </p:sp>
      <p:pic>
        <p:nvPicPr>
          <p:cNvPr id="22" name="Picture 21">
            <a:extLst>
              <a:ext uri="{FF2B5EF4-FFF2-40B4-BE49-F238E27FC236}">
                <a16:creationId xmlns:a16="http://schemas.microsoft.com/office/drawing/2014/main" xmlns="" id="{BE22AF37-EC02-43B6-9F8C-6F0258A87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587" y="1404201"/>
            <a:ext cx="8886242" cy="4776355"/>
          </a:xfrm>
          <a:prstGeom prst="rect">
            <a:avLst/>
          </a:prstGeom>
        </p:spPr>
      </p:pic>
      <p:pic>
        <p:nvPicPr>
          <p:cNvPr id="8" name="Picture 7">
            <a:extLst>
              <a:ext uri="{FF2B5EF4-FFF2-40B4-BE49-F238E27FC236}">
                <a16:creationId xmlns:a16="http://schemas.microsoft.com/office/drawing/2014/main" xmlns="" id="{0284EDA5-A877-4F6D-931C-0B5495D7BA4D}"/>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2"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3"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402599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534" y="1389688"/>
            <a:ext cx="8836938" cy="4749854"/>
          </a:xfrm>
          <a:prstGeom prst="rect">
            <a:avLst/>
          </a:prstGeom>
        </p:spPr>
      </p:pic>
      <p:sp>
        <p:nvSpPr>
          <p:cNvPr id="24" name="TextBox 23">
            <a:extLst>
              <a:ext uri="{FF2B5EF4-FFF2-40B4-BE49-F238E27FC236}">
                <a16:creationId xmlns:a16="http://schemas.microsoft.com/office/drawing/2014/main" xmlns="" id="{6D5B1BB0-8486-4F72-8D41-A6E7F8E44067}"/>
              </a:ext>
            </a:extLst>
          </p:cNvPr>
          <p:cNvSpPr txBox="1"/>
          <p:nvPr/>
        </p:nvSpPr>
        <p:spPr>
          <a:xfrm>
            <a:off x="3062221" y="216533"/>
            <a:ext cx="8964307"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2500"/>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can </a:t>
            </a:r>
            <a:r>
              <a:rPr lang="en-US" dirty="0">
                <a:solidFill>
                  <a:srgbClr val="C61508"/>
                </a:solidFill>
              </a:rPr>
              <a:t>ADD MEMBERSHIP</a:t>
            </a:r>
          </a:p>
        </p:txBody>
      </p:sp>
      <p:pic>
        <p:nvPicPr>
          <p:cNvPr id="8" name="Picture 7">
            <a:extLst>
              <a:ext uri="{FF2B5EF4-FFF2-40B4-BE49-F238E27FC236}">
                <a16:creationId xmlns:a16="http://schemas.microsoft.com/office/drawing/2014/main" xmlns="" id="{213DD6F8-9776-4EAD-B8FE-64BC4E104BE6}"/>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9"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0"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117028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FFB0230F-3A92-41D5-A6D7-225BB474CDA0}"/>
              </a:ext>
            </a:extLst>
          </p:cNvPr>
          <p:cNvSpPr/>
          <p:nvPr/>
        </p:nvSpPr>
        <p:spPr>
          <a:xfrm>
            <a:off x="2964180" y="-3949"/>
            <a:ext cx="9227821" cy="6413188"/>
          </a:xfrm>
          <a:prstGeom prst="rect">
            <a:avLst/>
          </a:prstGeom>
          <a:solidFill>
            <a:srgbClr val="F5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xmlns="" id="{6D5B1BB0-8486-4F72-8D41-A6E7F8E44067}"/>
              </a:ext>
            </a:extLst>
          </p:cNvPr>
          <p:cNvSpPr txBox="1"/>
          <p:nvPr/>
        </p:nvSpPr>
        <p:spPr>
          <a:xfrm>
            <a:off x="3354426" y="202018"/>
            <a:ext cx="8617872"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a:t>Admin SIDE </a:t>
            </a:r>
            <a:r>
              <a:rPr lang="en-US" dirty="0">
                <a:solidFill>
                  <a:srgbClr val="C61508"/>
                </a:solidFill>
              </a:rPr>
              <a:t>ADD NEWS</a:t>
            </a:r>
          </a:p>
        </p:txBody>
      </p:sp>
      <p:pic>
        <p:nvPicPr>
          <p:cNvPr id="20" name="Picture 19">
            <a:extLst>
              <a:ext uri="{FF2B5EF4-FFF2-40B4-BE49-F238E27FC236}">
                <a16:creationId xmlns:a16="http://schemas.microsoft.com/office/drawing/2014/main" xmlns="" id="{BE92849F-2FD5-494F-A7B5-05B6621B9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360" y="1346146"/>
            <a:ext cx="8836938" cy="4749854"/>
          </a:xfrm>
          <a:prstGeom prst="rect">
            <a:avLst/>
          </a:prstGeom>
        </p:spPr>
      </p:pic>
      <p:pic>
        <p:nvPicPr>
          <p:cNvPr id="8" name="Picture 7">
            <a:extLst>
              <a:ext uri="{FF2B5EF4-FFF2-40B4-BE49-F238E27FC236}">
                <a16:creationId xmlns:a16="http://schemas.microsoft.com/office/drawing/2014/main" xmlns="" id="{238C81FB-F9A4-408A-A0C9-006801505B89}"/>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0" name="Title 2">
            <a:extLst>
              <a:ext uri="{FF2B5EF4-FFF2-40B4-BE49-F238E27FC236}">
                <a16:creationId xmlns:a16="http://schemas.microsoft.com/office/drawing/2014/main" xmlns="" id="{71E7DB8F-854A-4376-9AC6-23D14AA5A874}"/>
              </a:ext>
            </a:extLst>
          </p:cNvPr>
          <p:cNvSpPr txBox="1">
            <a:spLocks/>
          </p:cNvSpPr>
          <p:nvPr/>
        </p:nvSpPr>
        <p:spPr>
          <a:xfrm>
            <a:off x="30952" y="2384550"/>
            <a:ext cx="3031270"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tx1"/>
                </a:solidFill>
                <a:latin typeface="Segoe UI" panose="020B0502040204020203" pitchFamily="34" charset="0"/>
                <a:ea typeface="+mj-ea"/>
                <a:cs typeface="Segoe UI" panose="020B0502040204020203" pitchFamily="34" charset="0"/>
              </a:defRPr>
            </a:lvl1pPr>
          </a:lstStyle>
          <a:p>
            <a:pPr algn="ctr"/>
            <a:r>
              <a:rPr lang="en-US" sz="4000" b="1" dirty="0">
                <a:solidFill>
                  <a:schemeClr val="accent1"/>
                </a:solidFill>
              </a:rPr>
              <a:t>user </a:t>
            </a:r>
            <a:br>
              <a:rPr lang="en-US" sz="4000" b="1" dirty="0">
                <a:solidFill>
                  <a:schemeClr val="accent1"/>
                </a:solidFill>
              </a:rPr>
            </a:br>
            <a:r>
              <a:rPr lang="en-US" sz="4000" b="1" dirty="0">
                <a:solidFill>
                  <a:schemeClr val="accent1"/>
                </a:solidFill>
              </a:rPr>
              <a:t>interface</a:t>
            </a:r>
          </a:p>
        </p:txBody>
      </p:sp>
      <p:pic>
        <p:nvPicPr>
          <p:cNvPr id="11" name="Graphic 11" descr="Ui Ux">
            <a:extLst>
              <a:ext uri="{FF2B5EF4-FFF2-40B4-BE49-F238E27FC236}">
                <a16:creationId xmlns:a16="http://schemas.microsoft.com/office/drawing/2014/main" xmlns="" id="{782BACED-9A0E-48F5-BC89-CD308C4A698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4458" y="3635251"/>
            <a:ext cx="1944258" cy="1944258"/>
          </a:xfrm>
          <a:prstGeom prst="rect">
            <a:avLst/>
          </a:prstGeom>
        </p:spPr>
      </p:pic>
    </p:spTree>
    <p:extLst>
      <p:ext uri="{BB962C8B-B14F-4D97-AF65-F5344CB8AC3E}">
        <p14:creationId xmlns:p14="http://schemas.microsoft.com/office/powerpoint/2010/main" val="47447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38C81FB-F9A4-408A-A0C9-006801505B89}"/>
              </a:ext>
            </a:extLst>
          </p:cNvPr>
          <p:cNvPicPr>
            <a:picLocks noChangeAspect="1"/>
          </p:cNvPicPr>
          <p:nvPr/>
        </p:nvPicPr>
        <p:blipFill>
          <a:blip r:embed="rId2"/>
          <a:stretch>
            <a:fillRect/>
          </a:stretch>
        </p:blipFill>
        <p:spPr>
          <a:xfrm>
            <a:off x="1593574" y="6456859"/>
            <a:ext cx="1862153" cy="322062"/>
          </a:xfrm>
          <a:prstGeom prst="rect">
            <a:avLst/>
          </a:prstGeom>
        </p:spPr>
      </p:pic>
      <p:pic>
        <p:nvPicPr>
          <p:cNvPr id="10" name="Picture 9">
            <a:extLst>
              <a:ext uri="{FF2B5EF4-FFF2-40B4-BE49-F238E27FC236}">
                <a16:creationId xmlns:a16="http://schemas.microsoft.com/office/drawing/2014/main" xmlns="" id="{E3FB6DF3-494C-421D-80BD-983A9667C54D}"/>
              </a:ext>
            </a:extLst>
          </p:cNvPr>
          <p:cNvPicPr>
            <a:picLocks noChangeAspect="1"/>
          </p:cNvPicPr>
          <p:nvPr/>
        </p:nvPicPr>
        <p:blipFill rotWithShape="1">
          <a:blip r:embed="rId3"/>
          <a:srcRect l="40733" r="11290" b="158"/>
          <a:stretch/>
        </p:blipFill>
        <p:spPr>
          <a:xfrm>
            <a:off x="0" y="1"/>
            <a:ext cx="4621696" cy="6421120"/>
          </a:xfrm>
          <a:prstGeom prst="rect">
            <a:avLst/>
          </a:prstGeom>
        </p:spPr>
      </p:pic>
      <p:sp>
        <p:nvSpPr>
          <p:cNvPr id="11" name="Rectangle 10">
            <a:extLst>
              <a:ext uri="{FF2B5EF4-FFF2-40B4-BE49-F238E27FC236}">
                <a16:creationId xmlns:a16="http://schemas.microsoft.com/office/drawing/2014/main" xmlns="" id="{033DE124-13E4-4088-9C00-5EB386C835C2}"/>
              </a:ext>
            </a:extLst>
          </p:cNvPr>
          <p:cNvSpPr/>
          <p:nvPr/>
        </p:nvSpPr>
        <p:spPr>
          <a:xfrm>
            <a:off x="4885081" y="1737395"/>
            <a:ext cx="6962361" cy="4279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2" name="Rectangle 11">
            <a:extLst>
              <a:ext uri="{FF2B5EF4-FFF2-40B4-BE49-F238E27FC236}">
                <a16:creationId xmlns:a16="http://schemas.microsoft.com/office/drawing/2014/main" xmlns="" id="{D232CCE3-0547-46A4-8B52-2A6D9684098B}"/>
              </a:ext>
            </a:extLst>
          </p:cNvPr>
          <p:cNvSpPr/>
          <p:nvPr/>
        </p:nvSpPr>
        <p:spPr>
          <a:xfrm>
            <a:off x="5168346" y="1737396"/>
            <a:ext cx="6351104" cy="3970318"/>
          </a:xfrm>
          <a:prstGeom prst="rect">
            <a:avLst/>
          </a:prstGeom>
          <a:noFill/>
        </p:spPr>
        <p:txBody>
          <a:bodyPr wrap="square">
            <a:spAutoFit/>
          </a:bodyPr>
          <a:lstStyle/>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US"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After </a:t>
            </a:r>
            <a:r>
              <a:rPr lang="en-US"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the positive response of the student, </a:t>
            </a:r>
            <a:r>
              <a:rPr lang="en-US"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tutor we </a:t>
            </a:r>
            <a:r>
              <a:rPr lang="en-US"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will try to do that, what the student really wants from us.</a:t>
            </a:r>
            <a:endParaRPr lang="en-PH"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US"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We </a:t>
            </a:r>
            <a:r>
              <a:rPr lang="en-US"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will add some general knowledge concept which is totally free, it will help students who want to give competitive exam</a:t>
            </a:r>
            <a:r>
              <a:rPr lang="en-US"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a:t>
            </a:r>
            <a:endParaRPr lang="en-PH"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US"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We will try to give live video classes to all enrolled students</a:t>
            </a:r>
            <a:r>
              <a:rPr lang="en-US"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a:t>
            </a:r>
          </a:p>
          <a:p>
            <a:pPr marL="342900" indent="-342900">
              <a:lnSpc>
                <a:spcPct val="90000"/>
              </a:lnSpc>
              <a:spcBef>
                <a:spcPts val="1200"/>
              </a:spcBef>
              <a:spcAft>
                <a:spcPts val="600"/>
              </a:spcAft>
              <a:buClr>
                <a:schemeClr val="accent1">
                  <a:lumMod val="75000"/>
                </a:schemeClr>
              </a:buClr>
              <a:buSzPct val="85000"/>
              <a:buFont typeface="Arial" panose="020B0604020202020204" pitchFamily="34" charset="0"/>
              <a:buChar char="•"/>
            </a:pPr>
            <a:r>
              <a:rPr lang="en-US" sz="2300" dirty="0" smtClean="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We </a:t>
            </a:r>
            <a:r>
              <a:rPr lang="en-US"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rPr>
              <a:t>will provide payment to faculty for courses.</a:t>
            </a:r>
            <a:endParaRPr lang="en-PH" sz="2300" dirty="0">
              <a:solidFill>
                <a:schemeClr val="tx1">
                  <a:lumMod val="85000"/>
                  <a:lumOff val="15000"/>
                </a:schemeClr>
              </a:solidFill>
              <a:latin typeface="Segoe UI" panose="020B0502040204020203" pitchFamily="34" charset="0"/>
              <a:ea typeface="Open Sans" panose="020B0606030504020204" pitchFamily="34" charset="0"/>
              <a:cs typeface="Segoe UI" panose="020B0502040204020203" pitchFamily="34" charset="0"/>
            </a:endParaRPr>
          </a:p>
        </p:txBody>
      </p:sp>
      <p:sp>
        <p:nvSpPr>
          <p:cNvPr id="13" name="Rectangle 12">
            <a:extLst>
              <a:ext uri="{FF2B5EF4-FFF2-40B4-BE49-F238E27FC236}">
                <a16:creationId xmlns:a16="http://schemas.microsoft.com/office/drawing/2014/main" xmlns="" id="{779F2229-01EA-4FB4-8AF7-5FEED0B23B10}"/>
              </a:ext>
            </a:extLst>
          </p:cNvPr>
          <p:cNvSpPr/>
          <p:nvPr/>
        </p:nvSpPr>
        <p:spPr>
          <a:xfrm>
            <a:off x="7340277" y="5971481"/>
            <a:ext cx="1948866" cy="121206"/>
          </a:xfrm>
          <a:prstGeom prst="rect">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4" name="Rectangle 13">
            <a:extLst>
              <a:ext uri="{FF2B5EF4-FFF2-40B4-BE49-F238E27FC236}">
                <a16:creationId xmlns:a16="http://schemas.microsoft.com/office/drawing/2014/main" xmlns="" id="{394B97ED-D87C-460E-9559-586DC251E797}"/>
              </a:ext>
            </a:extLst>
          </p:cNvPr>
          <p:cNvSpPr/>
          <p:nvPr/>
        </p:nvSpPr>
        <p:spPr>
          <a:xfrm>
            <a:off x="4791870" y="633305"/>
            <a:ext cx="7055572" cy="707886"/>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a:spAutoFit/>
          </a:bodyPr>
          <a:lstStyle/>
          <a:p>
            <a:pPr marL="630238" lvl="0" defTabSz="914400">
              <a:defRPr/>
            </a:pPr>
            <a:r>
              <a:rPr lang="en-US" sz="4000" b="1" dirty="0" smtClean="0">
                <a:solidFill>
                  <a:srgbClr val="C61508"/>
                </a:solidFill>
                <a:latin typeface="Segoe UI" panose="020B0502040204020203" pitchFamily="34" charset="0"/>
                <a:ea typeface="Open Sans" panose="020B0606030504020204" pitchFamily="34" charset="0"/>
                <a:cs typeface="Segoe UI" panose="020B0502040204020203" pitchFamily="34" charset="0"/>
              </a:rPr>
              <a:t>FUTURE ENHANCEMENT</a:t>
            </a:r>
            <a:endParaRPr lang="en-US" sz="4000" b="1" dirty="0">
              <a:solidFill>
                <a:srgbClr val="C61508"/>
              </a:solidFill>
              <a:latin typeface="Segoe UI" panose="020B0502040204020203" pitchFamily="34" charset="0"/>
              <a:ea typeface="Open Sans" panose="020B0606030504020204" pitchFamily="34" charset="0"/>
              <a:cs typeface="Segoe UI" panose="020B0502040204020203" pitchFamily="34" charset="0"/>
            </a:endParaRPr>
          </a:p>
        </p:txBody>
      </p:sp>
      <p:pic>
        <p:nvPicPr>
          <p:cNvPr id="21" name="Graphic 22" descr="Daily calendar">
            <a:extLst>
              <a:ext uri="{FF2B5EF4-FFF2-40B4-BE49-F238E27FC236}">
                <a16:creationId xmlns:a16="http://schemas.microsoft.com/office/drawing/2014/main" xmlns="" id="{2ADD054F-84FD-4823-A2E1-93DB558FCBFF}"/>
              </a:ext>
            </a:extLst>
          </p:cNvPr>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4885081" y="672636"/>
            <a:ext cx="566530" cy="566530"/>
          </a:xfrm>
          <a:prstGeom prst="rect">
            <a:avLst/>
          </a:prstGeom>
        </p:spPr>
      </p:pic>
    </p:spTree>
    <p:extLst>
      <p:ext uri="{BB962C8B-B14F-4D97-AF65-F5344CB8AC3E}">
        <p14:creationId xmlns:p14="http://schemas.microsoft.com/office/powerpoint/2010/main" val="39660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animal, star&#10;&#10;Description automatically generated">
            <a:extLst>
              <a:ext uri="{FF2B5EF4-FFF2-40B4-BE49-F238E27FC236}">
                <a16:creationId xmlns:a16="http://schemas.microsoft.com/office/drawing/2014/main" xmlns="" id="{86822E57-D0F6-4F06-BC00-B622C5696E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6934" r="14390"/>
          <a:stretch/>
        </p:blipFill>
        <p:spPr>
          <a:xfrm>
            <a:off x="0" y="2672080"/>
            <a:ext cx="4276886" cy="3508512"/>
          </a:xfrm>
          <a:prstGeom prst="rect">
            <a:avLst/>
          </a:prstGeom>
        </p:spPr>
      </p:pic>
      <p:sp>
        <p:nvSpPr>
          <p:cNvPr id="20" name="Freeform: Shape 19">
            <a:extLst>
              <a:ext uri="{FF2B5EF4-FFF2-40B4-BE49-F238E27FC236}">
                <a16:creationId xmlns:a16="http://schemas.microsoft.com/office/drawing/2014/main" xmlns="" id="{B21E9DFB-CF21-42B8-A329-132B3A6BA4D4}"/>
              </a:ext>
              <a:ext uri="{C183D7F6-B498-43B3-948B-1728B52AA6E4}">
                <adec:decorative xmlns="" xmlns:adec="http://schemas.microsoft.com/office/drawing/2017/decorative" val="1"/>
              </a:ext>
            </a:extLst>
          </p:cNvPr>
          <p:cNvSpPr/>
          <p:nvPr/>
        </p:nvSpPr>
        <p:spPr>
          <a:xfrm>
            <a:off x="2438400" y="2672080"/>
            <a:ext cx="2119084" cy="3742508"/>
          </a:xfrm>
          <a:custGeom>
            <a:avLst/>
            <a:gdLst>
              <a:gd name="connsiteX0" fmla="*/ 4187370 w 4557484"/>
              <a:gd name="connsiteY0" fmla="*/ 0 h 5426414"/>
              <a:gd name="connsiteX1" fmla="*/ 4557484 w 4557484"/>
              <a:gd name="connsiteY1" fmla="*/ 0 h 5426414"/>
              <a:gd name="connsiteX2" fmla="*/ 4557484 w 4557484"/>
              <a:gd name="connsiteY2" fmla="*/ 5426414 h 5426414"/>
              <a:gd name="connsiteX3" fmla="*/ 0 w 4557484"/>
              <a:gd name="connsiteY3" fmla="*/ 5426414 h 5426414"/>
              <a:gd name="connsiteX4" fmla="*/ 0 w 4557484"/>
              <a:gd name="connsiteY4" fmla="*/ 5176043 h 5426414"/>
              <a:gd name="connsiteX5" fmla="*/ 4187370 w 4557484"/>
              <a:gd name="connsiteY5" fmla="*/ 5176043 h 54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7484" h="5426414">
                <a:moveTo>
                  <a:pt x="4187370" y="0"/>
                </a:moveTo>
                <a:lnTo>
                  <a:pt x="4557484" y="0"/>
                </a:lnTo>
                <a:lnTo>
                  <a:pt x="4557484" y="5426414"/>
                </a:lnTo>
                <a:lnTo>
                  <a:pt x="0" y="5426414"/>
                </a:lnTo>
                <a:lnTo>
                  <a:pt x="0" y="5176043"/>
                </a:lnTo>
                <a:lnTo>
                  <a:pt x="4187370" y="5176043"/>
                </a:lnTo>
                <a:close/>
              </a:path>
            </a:pathLst>
          </a:cu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Segoe UI" panose="020B0502040204020203" pitchFamily="34" charset="0"/>
            </a:endParaRPr>
          </a:p>
        </p:txBody>
      </p:sp>
      <p:sp>
        <p:nvSpPr>
          <p:cNvPr id="16" name="Rectangle 15">
            <a:extLst>
              <a:ext uri="{FF2B5EF4-FFF2-40B4-BE49-F238E27FC236}">
                <a16:creationId xmlns:a16="http://schemas.microsoft.com/office/drawing/2014/main" xmlns="" id="{F866F4CA-9E4D-4C85-8401-C67541A90417}"/>
              </a:ext>
            </a:extLst>
          </p:cNvPr>
          <p:cNvSpPr/>
          <p:nvPr/>
        </p:nvSpPr>
        <p:spPr>
          <a:xfrm>
            <a:off x="120767" y="1135390"/>
            <a:ext cx="4581862" cy="707886"/>
          </a:xfrm>
          <a:prstGeom prst="rect">
            <a:avLst/>
          </a:prstGeom>
          <a:solidFill>
            <a:schemeClr val="bg1"/>
          </a:solidFill>
          <a:ln>
            <a:noFill/>
          </a:ln>
          <a:effectLst>
            <a:outerShdw blurRad="190500" dist="228600" dir="2700000" algn="ctr">
              <a:srgbClr val="000000">
                <a:alpha val="30000"/>
              </a:srgbClr>
            </a:outerShdw>
          </a:effectLst>
        </p:spPr>
        <p:txBody>
          <a:bodyPr wrap="square">
            <a:spAutoFit/>
          </a:bodyPr>
          <a:lstStyle/>
          <a:p>
            <a:pPr marL="974725" lvl="0" defTabSz="914400">
              <a:defRPr/>
            </a:pPr>
            <a:r>
              <a:rPr lang="en-US" sz="4000" b="1" dirty="0" smtClean="0">
                <a:solidFill>
                  <a:srgbClr val="C61508"/>
                </a:solidFill>
                <a:latin typeface="Segoe UI" panose="020B0502040204020203" pitchFamily="34" charset="0"/>
                <a:ea typeface="Open Sans" panose="020B0606030504020204" pitchFamily="34" charset="0"/>
                <a:cs typeface="Segoe UI" panose="020B0502040204020203" pitchFamily="34" charset="0"/>
              </a:rPr>
              <a:t>CONCLUSION</a:t>
            </a:r>
            <a:endParaRPr kumimoji="0" lang="en-US" sz="4000" b="1" i="0" u="none" strike="noStrike" kern="1200" cap="none" spc="0" normalizeH="0" baseline="0" noProof="0" dirty="0">
              <a:ln>
                <a:noFill/>
              </a:ln>
              <a:solidFill>
                <a:srgbClr val="C61508"/>
              </a:solidFill>
              <a:effectLst/>
              <a:uLnTx/>
              <a:uFillTx/>
              <a:latin typeface="Segoe UI" panose="020B0502040204020203" pitchFamily="34" charset="0"/>
              <a:cs typeface="Segoe UI" panose="020B0502040204020203" pitchFamily="34" charset="0"/>
            </a:endParaRPr>
          </a:p>
        </p:txBody>
      </p:sp>
      <p:sp>
        <p:nvSpPr>
          <p:cNvPr id="17" name="Content Placeholder 2">
            <a:extLst>
              <a:ext uri="{FF2B5EF4-FFF2-40B4-BE49-F238E27FC236}">
                <a16:creationId xmlns:a16="http://schemas.microsoft.com/office/drawing/2014/main" xmlns="" id="{9DA8F65F-709B-44C3-AA39-49B745C65D7F}"/>
              </a:ext>
            </a:extLst>
          </p:cNvPr>
          <p:cNvSpPr>
            <a:spLocks noGrp="1"/>
          </p:cNvSpPr>
          <p:nvPr>
            <p:ph idx="4294967295"/>
          </p:nvPr>
        </p:nvSpPr>
        <p:spPr>
          <a:xfrm>
            <a:off x="4792379" y="666396"/>
            <a:ext cx="6458609" cy="5068012"/>
          </a:xfrm>
        </p:spPr>
        <p:txBody>
          <a:bodyPr anchor="ctr">
            <a:normAutofit/>
          </a:bodyPr>
          <a:lstStyle/>
          <a:p>
            <a:pPr marL="0" indent="0" algn="ctr">
              <a:lnSpc>
                <a:spcPct val="100000"/>
              </a:lnSpc>
              <a:spcBef>
                <a:spcPts val="4200"/>
              </a:spcBef>
              <a:buNone/>
            </a:pPr>
            <a:r>
              <a:rPr lang="en-US" sz="2400" dirty="0"/>
              <a:t>Online Education has brought a positive impact in the lives of students and working professionals. It has given an opportunity to take up additional courses along with their studies </a:t>
            </a:r>
            <a:r>
              <a:rPr lang="en-US" sz="2400" dirty="0" smtClean="0"/>
              <a:t>or job </a:t>
            </a:r>
            <a:r>
              <a:rPr lang="en-US" sz="2400" dirty="0"/>
              <a:t>as per their convenience. </a:t>
            </a:r>
            <a:endParaRPr lang="en-US" sz="2400" dirty="0" smtClean="0"/>
          </a:p>
          <a:p>
            <a:pPr marL="0" indent="0" algn="ctr">
              <a:lnSpc>
                <a:spcPct val="100000"/>
              </a:lnSpc>
              <a:spcBef>
                <a:spcPts val="4200"/>
              </a:spcBef>
              <a:buNone/>
            </a:pPr>
            <a:r>
              <a:rPr lang="en-US" sz="2400" dirty="0"/>
              <a:t>Online education has also helped the faculty in the institutions to ask students to study some part of syllabus online which do not require much of classroom instructions. So the online study helps the faculty to save time in which they can interact with </a:t>
            </a:r>
            <a:r>
              <a:rPr lang="en-US" sz="2400" dirty="0" smtClean="0"/>
              <a:t>the students </a:t>
            </a:r>
            <a:r>
              <a:rPr lang="en-US" sz="2400" dirty="0"/>
              <a:t>more.</a:t>
            </a:r>
            <a:endParaRPr lang="en-US" sz="2400" dirty="0" smtClean="0"/>
          </a:p>
        </p:txBody>
      </p:sp>
      <p:sp>
        <p:nvSpPr>
          <p:cNvPr id="4" name="Rectangle 3">
            <a:extLst>
              <a:ext uri="{FF2B5EF4-FFF2-40B4-BE49-F238E27FC236}">
                <a16:creationId xmlns:a16="http://schemas.microsoft.com/office/drawing/2014/main" xmlns="" id="{AEF60D62-A89B-4EBE-B6FB-8C10351DCF61}"/>
              </a:ext>
            </a:extLst>
          </p:cNvPr>
          <p:cNvSpPr/>
          <p:nvPr/>
        </p:nvSpPr>
        <p:spPr>
          <a:xfrm>
            <a:off x="6147076" y="2831738"/>
            <a:ext cx="3292929" cy="85634"/>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1" name="Freeform: Shape 20">
            <a:extLst>
              <a:ext uri="{FF2B5EF4-FFF2-40B4-BE49-F238E27FC236}">
                <a16:creationId xmlns:a16="http://schemas.microsoft.com/office/drawing/2014/main" xmlns="" id="{337FC4A0-015A-49D6-9E8F-F1480F56C60E}"/>
              </a:ext>
            </a:extLst>
          </p:cNvPr>
          <p:cNvSpPr/>
          <p:nvPr/>
        </p:nvSpPr>
        <p:spPr>
          <a:xfrm flipH="1">
            <a:off x="11141764" y="13252"/>
            <a:ext cx="1050235" cy="1080531"/>
          </a:xfrm>
          <a:custGeom>
            <a:avLst/>
            <a:gdLst>
              <a:gd name="connsiteX0" fmla="*/ 1724040 w 1940767"/>
              <a:gd name="connsiteY0" fmla="*/ 0 h 1996752"/>
              <a:gd name="connsiteX1" fmla="*/ 1940767 w 1940767"/>
              <a:gd name="connsiteY1" fmla="*/ 0 h 1996752"/>
              <a:gd name="connsiteX2" fmla="*/ 1940767 w 1940767"/>
              <a:gd name="connsiteY2" fmla="*/ 1996752 h 1996752"/>
              <a:gd name="connsiteX3" fmla="*/ 0 w 1940767"/>
              <a:gd name="connsiteY3" fmla="*/ 1996752 h 1996752"/>
              <a:gd name="connsiteX4" fmla="*/ 0 w 1940767"/>
              <a:gd name="connsiteY4" fmla="*/ 1780025 h 1996752"/>
              <a:gd name="connsiteX5" fmla="*/ 1724040 w 1940767"/>
              <a:gd name="connsiteY5" fmla="*/ 1780025 h 199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767" h="1996752">
                <a:moveTo>
                  <a:pt x="1724040" y="0"/>
                </a:moveTo>
                <a:lnTo>
                  <a:pt x="1940767" y="0"/>
                </a:lnTo>
                <a:lnTo>
                  <a:pt x="1940767" y="1996752"/>
                </a:lnTo>
                <a:lnTo>
                  <a:pt x="0" y="1996752"/>
                </a:lnTo>
                <a:lnTo>
                  <a:pt x="0" y="1780025"/>
                </a:lnTo>
                <a:lnTo>
                  <a:pt x="1724040" y="1780025"/>
                </a:lnTo>
                <a:close/>
              </a:path>
            </a:pathLst>
          </a:cu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pic>
        <p:nvPicPr>
          <p:cNvPr id="14" name="Graphic 13" descr="Bullseye">
            <a:extLst>
              <a:ext uri="{FF2B5EF4-FFF2-40B4-BE49-F238E27FC236}">
                <a16:creationId xmlns:a16="http://schemas.microsoft.com/office/drawing/2014/main" xmlns="" id="{3BBF0B67-A2CE-46C8-B67E-C67CAE9E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7517" y="1067123"/>
            <a:ext cx="966780" cy="823550"/>
          </a:xfrm>
          <a:prstGeom prst="rect">
            <a:avLst/>
          </a:prstGeom>
        </p:spPr>
      </p:pic>
      <p:pic>
        <p:nvPicPr>
          <p:cNvPr id="10" name="Picture 9">
            <a:extLst>
              <a:ext uri="{FF2B5EF4-FFF2-40B4-BE49-F238E27FC236}">
                <a16:creationId xmlns:a16="http://schemas.microsoft.com/office/drawing/2014/main" xmlns="" id="{7ED56AC2-5CD5-4AFA-88D1-A1FD99B76D92}"/>
              </a:ext>
            </a:extLst>
          </p:cNvPr>
          <p:cNvPicPr>
            <a:picLocks noChangeAspect="1"/>
          </p:cNvPicPr>
          <p:nvPr/>
        </p:nvPicPr>
        <p:blipFill>
          <a:blip r:embed="rId6"/>
          <a:stretch>
            <a:fillRect/>
          </a:stretch>
        </p:blipFill>
        <p:spPr>
          <a:xfrm>
            <a:off x="1593574" y="6456859"/>
            <a:ext cx="1862153" cy="322062"/>
          </a:xfrm>
          <a:prstGeom prst="rect">
            <a:avLst/>
          </a:prstGeom>
        </p:spPr>
      </p:pic>
      <p:sp>
        <p:nvSpPr>
          <p:cNvPr id="11" name="Freeform: Shape 10">
            <a:extLst>
              <a:ext uri="{FF2B5EF4-FFF2-40B4-BE49-F238E27FC236}">
                <a16:creationId xmlns:a16="http://schemas.microsoft.com/office/drawing/2014/main" xmlns="" id="{CEFE8BFA-2A71-4C99-B1B9-CDCA660DB748}"/>
              </a:ext>
            </a:extLst>
          </p:cNvPr>
          <p:cNvSpPr/>
          <p:nvPr/>
        </p:nvSpPr>
        <p:spPr>
          <a:xfrm>
            <a:off x="5499652" y="0"/>
            <a:ext cx="1294848" cy="347870"/>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3" name="Rectangle 12">
            <a:extLst>
              <a:ext uri="{FF2B5EF4-FFF2-40B4-BE49-F238E27FC236}">
                <a16:creationId xmlns:a16="http://schemas.microsoft.com/office/drawing/2014/main" xmlns="" id="{AEF60D62-A89B-4EBE-B6FB-8C10351DCF61}"/>
              </a:ext>
            </a:extLst>
          </p:cNvPr>
          <p:cNvSpPr/>
          <p:nvPr/>
        </p:nvSpPr>
        <p:spPr>
          <a:xfrm>
            <a:off x="6030962" y="5734408"/>
            <a:ext cx="3292929" cy="85634"/>
          </a:xfrm>
          <a:prstGeom prst="rect">
            <a:avLst/>
          </a:prstGeom>
          <a:solidFill>
            <a:srgbClr val="E79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2" name="Rectangle 21">
            <a:extLst>
              <a:ext uri="{FF2B5EF4-FFF2-40B4-BE49-F238E27FC236}">
                <a16:creationId xmlns:a16="http://schemas.microsoft.com/office/drawing/2014/main" xmlns="" id="{AEF60D62-A89B-4EBE-B6FB-8C10351DCF61}"/>
              </a:ext>
            </a:extLst>
          </p:cNvPr>
          <p:cNvSpPr/>
          <p:nvPr/>
        </p:nvSpPr>
        <p:spPr>
          <a:xfrm>
            <a:off x="-7803" y="6229350"/>
            <a:ext cx="4565287" cy="204287"/>
          </a:xfrm>
          <a:prstGeom prst="rect">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Tree>
    <p:extLst>
      <p:ext uri="{BB962C8B-B14F-4D97-AF65-F5344CB8AC3E}">
        <p14:creationId xmlns:p14="http://schemas.microsoft.com/office/powerpoint/2010/main" val="143675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38C81FB-F9A4-408A-A0C9-006801505B89}"/>
              </a:ext>
            </a:extLst>
          </p:cNvPr>
          <p:cNvPicPr>
            <a:picLocks noChangeAspect="1"/>
          </p:cNvPicPr>
          <p:nvPr/>
        </p:nvPicPr>
        <p:blipFill>
          <a:blip r:embed="rId2"/>
          <a:stretch>
            <a:fillRect/>
          </a:stretch>
        </p:blipFill>
        <p:spPr>
          <a:xfrm>
            <a:off x="1593574" y="6456859"/>
            <a:ext cx="1862153" cy="322062"/>
          </a:xfrm>
          <a:prstGeom prst="rect">
            <a:avLst/>
          </a:prstGeom>
        </p:spPr>
      </p:pic>
      <p:sp>
        <p:nvSpPr>
          <p:cNvPr id="12" name="Content Placeholder 2">
            <a:extLst>
              <a:ext uri="{FF2B5EF4-FFF2-40B4-BE49-F238E27FC236}">
                <a16:creationId xmlns:a16="http://schemas.microsoft.com/office/drawing/2014/main" xmlns="" id="{C487F100-B91B-410D-BFFA-5E65B34018DB}"/>
              </a:ext>
            </a:extLst>
          </p:cNvPr>
          <p:cNvSpPr txBox="1">
            <a:spLocks/>
          </p:cNvSpPr>
          <p:nvPr/>
        </p:nvSpPr>
        <p:spPr>
          <a:xfrm>
            <a:off x="3857289" y="1287775"/>
            <a:ext cx="4206240" cy="369332"/>
          </a:xfrm>
          <a:prstGeom prst="rect">
            <a:avLst/>
          </a:prstGeom>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a:solidFill>
                  <a:srgbClr val="C61508"/>
                </a:solidFill>
                <a:latin typeface="Segoe UI" panose="020B0502040204020203" pitchFamily="34" charset="0"/>
                <a:cs typeface="Segoe UI" panose="020B0502040204020203" pitchFamily="34" charset="0"/>
              </a:rPr>
              <a:t>https://www.w3schools.com/php/</a:t>
            </a:r>
          </a:p>
        </p:txBody>
      </p:sp>
      <p:pic>
        <p:nvPicPr>
          <p:cNvPr id="44" name="Picture 43" descr="Person Looking at Phone and at Macbook Pro">
            <a:extLst>
              <a:ext uri="{FF2B5EF4-FFF2-40B4-BE49-F238E27FC236}">
                <a16:creationId xmlns:a16="http://schemas.microsoft.com/office/drawing/2014/main" xmlns="" id="{5348FF58-4970-4C7B-9649-038834B645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82" r="40310"/>
          <a:stretch/>
        </p:blipFill>
        <p:spPr bwMode="auto">
          <a:xfrm flipH="1">
            <a:off x="-11842" y="0"/>
            <a:ext cx="4858162" cy="6521029"/>
          </a:xfrm>
          <a:custGeom>
            <a:avLst/>
            <a:gdLst>
              <a:gd name="connsiteX0" fmla="*/ 998 w 3740427"/>
              <a:gd name="connsiteY0" fmla="*/ 0 h 6858000"/>
              <a:gd name="connsiteX1" fmla="*/ 3740427 w 3740427"/>
              <a:gd name="connsiteY1" fmla="*/ 0 h 6858000"/>
              <a:gd name="connsiteX2" fmla="*/ 3740427 w 3740427"/>
              <a:gd name="connsiteY2" fmla="*/ 6858000 h 6858000"/>
              <a:gd name="connsiteX3" fmla="*/ 0 w 3740427"/>
              <a:gd name="connsiteY3" fmla="*/ 6858000 h 6858000"/>
              <a:gd name="connsiteX4" fmla="*/ 46307 w 3740427"/>
              <a:gd name="connsiteY4" fmla="*/ 6814084 h 6858000"/>
              <a:gd name="connsiteX5" fmla="*/ 1456071 w 3740427"/>
              <a:gd name="connsiteY5" fmla="*/ 3428527 h 6858000"/>
              <a:gd name="connsiteX6" fmla="*/ 46307 w 3740427"/>
              <a:gd name="connsiteY6" fmla="*/ 429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427" h="6858000">
                <a:moveTo>
                  <a:pt x="998" y="0"/>
                </a:moveTo>
                <a:lnTo>
                  <a:pt x="3740427" y="0"/>
                </a:lnTo>
                <a:lnTo>
                  <a:pt x="3740427" y="6858000"/>
                </a:lnTo>
                <a:lnTo>
                  <a:pt x="0" y="6858000"/>
                </a:lnTo>
                <a:lnTo>
                  <a:pt x="46307" y="6814084"/>
                </a:lnTo>
                <a:cubicBezTo>
                  <a:pt x="917331" y="5947644"/>
                  <a:pt x="1456071" y="4750669"/>
                  <a:pt x="1456071" y="3428527"/>
                </a:cubicBezTo>
                <a:cubicBezTo>
                  <a:pt x="1456071" y="2106385"/>
                  <a:pt x="917331" y="909410"/>
                  <a:pt x="46307" y="42971"/>
                </a:cubicBezTo>
                <a:close/>
              </a:path>
            </a:pathLst>
          </a:cu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xmlns="" id="{53BD36D5-8FD3-4300-8B87-4826A4D84CD1}"/>
              </a:ext>
            </a:extLst>
          </p:cNvPr>
          <p:cNvGrpSpPr/>
          <p:nvPr/>
        </p:nvGrpSpPr>
        <p:grpSpPr>
          <a:xfrm>
            <a:off x="3162054" y="1233862"/>
            <a:ext cx="573088" cy="446700"/>
            <a:chOff x="3268530" y="1988840"/>
            <a:chExt cx="573088" cy="446700"/>
          </a:xfrm>
        </p:grpSpPr>
        <p:sp>
          <p:nvSpPr>
            <p:cNvPr id="46" name="Oval 45">
              <a:extLst>
                <a:ext uri="{FF2B5EF4-FFF2-40B4-BE49-F238E27FC236}">
                  <a16:creationId xmlns:a16="http://schemas.microsoft.com/office/drawing/2014/main" xmlns="" id="{BBC98665-04A0-4482-8505-2D1A78D2912A}"/>
                </a:ext>
              </a:extLst>
            </p:cNvPr>
            <p:cNvSpPr/>
            <p:nvPr/>
          </p:nvSpPr>
          <p:spPr>
            <a:xfrm>
              <a:off x="3268530" y="1988840"/>
              <a:ext cx="446700" cy="446700"/>
            </a:xfrm>
            <a:prstGeom prst="ellipse">
              <a:avLst/>
            </a:prstGeom>
            <a:solidFill>
              <a:srgbClr val="C61508"/>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sp>
          <p:nvSpPr>
            <p:cNvPr id="47" name="Oval 46">
              <a:extLst>
                <a:ext uri="{FF2B5EF4-FFF2-40B4-BE49-F238E27FC236}">
                  <a16:creationId xmlns:a16="http://schemas.microsoft.com/office/drawing/2014/main" xmlns="" id="{47ACDA92-AA16-459E-8E7B-2E5C37F67FBF}"/>
                </a:ext>
              </a:extLst>
            </p:cNvPr>
            <p:cNvSpPr/>
            <p:nvPr/>
          </p:nvSpPr>
          <p:spPr>
            <a:xfrm>
              <a:off x="3394918" y="1988840"/>
              <a:ext cx="446700" cy="446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grpSp>
      <p:grpSp>
        <p:nvGrpSpPr>
          <p:cNvPr id="48" name="Group 47">
            <a:extLst>
              <a:ext uri="{FF2B5EF4-FFF2-40B4-BE49-F238E27FC236}">
                <a16:creationId xmlns:a16="http://schemas.microsoft.com/office/drawing/2014/main" xmlns="" id="{53BD36D5-8FD3-4300-8B87-4826A4D84CD1}"/>
              </a:ext>
            </a:extLst>
          </p:cNvPr>
          <p:cNvGrpSpPr/>
          <p:nvPr/>
        </p:nvGrpSpPr>
        <p:grpSpPr>
          <a:xfrm>
            <a:off x="2882639" y="2116404"/>
            <a:ext cx="573088" cy="446700"/>
            <a:chOff x="3268530" y="1988840"/>
            <a:chExt cx="573088" cy="446700"/>
          </a:xfrm>
        </p:grpSpPr>
        <p:sp>
          <p:nvSpPr>
            <p:cNvPr id="49" name="Oval 48">
              <a:extLst>
                <a:ext uri="{FF2B5EF4-FFF2-40B4-BE49-F238E27FC236}">
                  <a16:creationId xmlns:a16="http://schemas.microsoft.com/office/drawing/2014/main" xmlns="" id="{BBC98665-04A0-4482-8505-2D1A78D2912A}"/>
                </a:ext>
              </a:extLst>
            </p:cNvPr>
            <p:cNvSpPr/>
            <p:nvPr/>
          </p:nvSpPr>
          <p:spPr>
            <a:xfrm>
              <a:off x="3268530" y="1988840"/>
              <a:ext cx="446700" cy="446700"/>
            </a:xfrm>
            <a:prstGeom prst="ellipse">
              <a:avLst/>
            </a:prstGeom>
            <a:solidFill>
              <a:srgbClr val="C61508"/>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srgbClr val="FF0000"/>
                </a:solidFill>
                <a:latin typeface="Calibri" panose="020F0502020204030204"/>
              </a:endParaRPr>
            </a:p>
          </p:txBody>
        </p:sp>
        <p:sp>
          <p:nvSpPr>
            <p:cNvPr id="50" name="Oval 49">
              <a:extLst>
                <a:ext uri="{FF2B5EF4-FFF2-40B4-BE49-F238E27FC236}">
                  <a16:creationId xmlns:a16="http://schemas.microsoft.com/office/drawing/2014/main" xmlns="" id="{47ACDA92-AA16-459E-8E7B-2E5C37F67FBF}"/>
                </a:ext>
              </a:extLst>
            </p:cNvPr>
            <p:cNvSpPr/>
            <p:nvPr/>
          </p:nvSpPr>
          <p:spPr>
            <a:xfrm>
              <a:off x="3394918" y="1988840"/>
              <a:ext cx="446700" cy="446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grpSp>
      <p:grpSp>
        <p:nvGrpSpPr>
          <p:cNvPr id="51" name="Group 50">
            <a:extLst>
              <a:ext uri="{FF2B5EF4-FFF2-40B4-BE49-F238E27FC236}">
                <a16:creationId xmlns:a16="http://schemas.microsoft.com/office/drawing/2014/main" xmlns="" id="{53BD36D5-8FD3-4300-8B87-4826A4D84CD1}"/>
              </a:ext>
            </a:extLst>
          </p:cNvPr>
          <p:cNvGrpSpPr/>
          <p:nvPr/>
        </p:nvGrpSpPr>
        <p:grpSpPr>
          <a:xfrm>
            <a:off x="2756251" y="3050385"/>
            <a:ext cx="573088" cy="446700"/>
            <a:chOff x="3268530" y="1988840"/>
            <a:chExt cx="573088" cy="446700"/>
          </a:xfrm>
        </p:grpSpPr>
        <p:sp>
          <p:nvSpPr>
            <p:cNvPr id="52" name="Oval 51">
              <a:extLst>
                <a:ext uri="{FF2B5EF4-FFF2-40B4-BE49-F238E27FC236}">
                  <a16:creationId xmlns:a16="http://schemas.microsoft.com/office/drawing/2014/main" xmlns="" id="{BBC98665-04A0-4482-8505-2D1A78D2912A}"/>
                </a:ext>
              </a:extLst>
            </p:cNvPr>
            <p:cNvSpPr/>
            <p:nvPr/>
          </p:nvSpPr>
          <p:spPr>
            <a:xfrm>
              <a:off x="3268530" y="1988840"/>
              <a:ext cx="446700" cy="446700"/>
            </a:xfrm>
            <a:prstGeom prst="ellipse">
              <a:avLst/>
            </a:prstGeom>
            <a:solidFill>
              <a:srgbClr val="C61508"/>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sp>
          <p:nvSpPr>
            <p:cNvPr id="53" name="Oval 52">
              <a:extLst>
                <a:ext uri="{FF2B5EF4-FFF2-40B4-BE49-F238E27FC236}">
                  <a16:creationId xmlns:a16="http://schemas.microsoft.com/office/drawing/2014/main" xmlns="" id="{47ACDA92-AA16-459E-8E7B-2E5C37F67FBF}"/>
                </a:ext>
              </a:extLst>
            </p:cNvPr>
            <p:cNvSpPr/>
            <p:nvPr/>
          </p:nvSpPr>
          <p:spPr>
            <a:xfrm>
              <a:off x="3394918" y="1988840"/>
              <a:ext cx="446700" cy="446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grpSp>
      <p:grpSp>
        <p:nvGrpSpPr>
          <p:cNvPr id="54" name="Group 53">
            <a:extLst>
              <a:ext uri="{FF2B5EF4-FFF2-40B4-BE49-F238E27FC236}">
                <a16:creationId xmlns:a16="http://schemas.microsoft.com/office/drawing/2014/main" xmlns="" id="{53BD36D5-8FD3-4300-8B87-4826A4D84CD1}"/>
              </a:ext>
            </a:extLst>
          </p:cNvPr>
          <p:cNvGrpSpPr/>
          <p:nvPr/>
        </p:nvGrpSpPr>
        <p:grpSpPr>
          <a:xfrm>
            <a:off x="3042908" y="4903520"/>
            <a:ext cx="573088" cy="446700"/>
            <a:chOff x="3268530" y="1988840"/>
            <a:chExt cx="573088" cy="446700"/>
          </a:xfrm>
        </p:grpSpPr>
        <p:sp>
          <p:nvSpPr>
            <p:cNvPr id="55" name="Oval 54">
              <a:extLst>
                <a:ext uri="{FF2B5EF4-FFF2-40B4-BE49-F238E27FC236}">
                  <a16:creationId xmlns:a16="http://schemas.microsoft.com/office/drawing/2014/main" xmlns="" id="{BBC98665-04A0-4482-8505-2D1A78D2912A}"/>
                </a:ext>
              </a:extLst>
            </p:cNvPr>
            <p:cNvSpPr/>
            <p:nvPr/>
          </p:nvSpPr>
          <p:spPr>
            <a:xfrm>
              <a:off x="3268530" y="1988840"/>
              <a:ext cx="446700" cy="446700"/>
            </a:xfrm>
            <a:prstGeom prst="ellipse">
              <a:avLst/>
            </a:prstGeom>
            <a:solidFill>
              <a:srgbClr val="C61508"/>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sp>
          <p:nvSpPr>
            <p:cNvPr id="56" name="Oval 55">
              <a:extLst>
                <a:ext uri="{FF2B5EF4-FFF2-40B4-BE49-F238E27FC236}">
                  <a16:creationId xmlns:a16="http://schemas.microsoft.com/office/drawing/2014/main" xmlns="" id="{47ACDA92-AA16-459E-8E7B-2E5C37F67FBF}"/>
                </a:ext>
              </a:extLst>
            </p:cNvPr>
            <p:cNvSpPr/>
            <p:nvPr/>
          </p:nvSpPr>
          <p:spPr>
            <a:xfrm>
              <a:off x="3394918" y="1988840"/>
              <a:ext cx="446700" cy="446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grpSp>
      <p:sp>
        <p:nvSpPr>
          <p:cNvPr id="60" name="Content Placeholder 2">
            <a:extLst>
              <a:ext uri="{FF2B5EF4-FFF2-40B4-BE49-F238E27FC236}">
                <a16:creationId xmlns:a16="http://schemas.microsoft.com/office/drawing/2014/main" xmlns="" id="{C487F100-B91B-410D-BFFA-5E65B34018DB}"/>
              </a:ext>
            </a:extLst>
          </p:cNvPr>
          <p:cNvSpPr txBox="1">
            <a:spLocks/>
          </p:cNvSpPr>
          <p:nvPr/>
        </p:nvSpPr>
        <p:spPr>
          <a:xfrm>
            <a:off x="3590937" y="2150870"/>
            <a:ext cx="4206240" cy="369332"/>
          </a:xfrm>
          <a:prstGeom prst="rect">
            <a:avLst/>
          </a:prstGeom>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smtClean="0">
                <a:solidFill>
                  <a:srgbClr val="C61508"/>
                </a:solidFill>
                <a:latin typeface="Segoe UI" panose="020B0502040204020203" pitchFamily="34" charset="0"/>
                <a:cs typeface="Segoe UI" panose="020B0502040204020203" pitchFamily="34" charset="0"/>
              </a:rPr>
              <a:t>https</a:t>
            </a:r>
            <a:r>
              <a:rPr lang="en-US" sz="2000" dirty="0">
                <a:solidFill>
                  <a:srgbClr val="C61508"/>
                </a:solidFill>
                <a:latin typeface="Segoe UI" panose="020B0502040204020203" pitchFamily="34" charset="0"/>
                <a:cs typeface="Segoe UI" panose="020B0502040204020203" pitchFamily="34" charset="0"/>
              </a:rPr>
              <a:t>://www.udemy.com/</a:t>
            </a:r>
          </a:p>
        </p:txBody>
      </p:sp>
      <p:sp>
        <p:nvSpPr>
          <p:cNvPr id="61" name="Content Placeholder 2">
            <a:extLst>
              <a:ext uri="{FF2B5EF4-FFF2-40B4-BE49-F238E27FC236}">
                <a16:creationId xmlns:a16="http://schemas.microsoft.com/office/drawing/2014/main" xmlns="" id="{C487F100-B91B-410D-BFFA-5E65B34018DB}"/>
              </a:ext>
            </a:extLst>
          </p:cNvPr>
          <p:cNvSpPr txBox="1">
            <a:spLocks/>
          </p:cNvSpPr>
          <p:nvPr/>
        </p:nvSpPr>
        <p:spPr>
          <a:xfrm>
            <a:off x="3455727" y="3089069"/>
            <a:ext cx="4206240" cy="369332"/>
          </a:xfrm>
          <a:prstGeom prst="rect">
            <a:avLst/>
          </a:prstGeom>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smtClean="0">
                <a:solidFill>
                  <a:srgbClr val="C61508"/>
                </a:solidFill>
                <a:latin typeface="Segoe UI" panose="020B0502040204020203" pitchFamily="34" charset="0"/>
                <a:cs typeface="Segoe UI" panose="020B0502040204020203" pitchFamily="34" charset="0"/>
              </a:rPr>
              <a:t>https</a:t>
            </a:r>
            <a:r>
              <a:rPr lang="en-US" sz="2000" dirty="0">
                <a:solidFill>
                  <a:srgbClr val="C61508"/>
                </a:solidFill>
                <a:latin typeface="Segoe UI" panose="020B0502040204020203" pitchFamily="34" charset="0"/>
                <a:cs typeface="Segoe UI" panose="020B0502040204020203" pitchFamily="34" charset="0"/>
              </a:rPr>
              <a:t>://unacademy.com/</a:t>
            </a:r>
          </a:p>
        </p:txBody>
      </p:sp>
      <p:sp>
        <p:nvSpPr>
          <p:cNvPr id="62" name="Content Placeholder 2">
            <a:extLst>
              <a:ext uri="{FF2B5EF4-FFF2-40B4-BE49-F238E27FC236}">
                <a16:creationId xmlns:a16="http://schemas.microsoft.com/office/drawing/2014/main" xmlns="" id="{C487F100-B91B-410D-BFFA-5E65B34018DB}"/>
              </a:ext>
            </a:extLst>
          </p:cNvPr>
          <p:cNvSpPr txBox="1">
            <a:spLocks/>
          </p:cNvSpPr>
          <p:nvPr/>
        </p:nvSpPr>
        <p:spPr>
          <a:xfrm>
            <a:off x="3511792" y="4025717"/>
            <a:ext cx="6836451" cy="369332"/>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smtClean="0">
                <a:solidFill>
                  <a:srgbClr val="C61508"/>
                </a:solidFill>
                <a:latin typeface="Segoe UI" panose="020B0502040204020203" pitchFamily="34" charset="0"/>
                <a:cs typeface="Segoe UI" panose="020B0502040204020203" pitchFamily="34" charset="0"/>
              </a:rPr>
              <a:t>https</a:t>
            </a:r>
            <a:r>
              <a:rPr lang="en-US" sz="2000" dirty="0">
                <a:solidFill>
                  <a:srgbClr val="C61508"/>
                </a:solidFill>
                <a:latin typeface="Segoe UI" panose="020B0502040204020203" pitchFamily="34" charset="0"/>
                <a:cs typeface="Segoe UI" panose="020B0502040204020203" pitchFamily="34" charset="0"/>
              </a:rPr>
              <a:t>://www.hostinger.in/tutorials/codeigniter-tutorial/</a:t>
            </a:r>
          </a:p>
        </p:txBody>
      </p:sp>
      <p:grpSp>
        <p:nvGrpSpPr>
          <p:cNvPr id="63" name="Group 62">
            <a:extLst>
              <a:ext uri="{FF2B5EF4-FFF2-40B4-BE49-F238E27FC236}">
                <a16:creationId xmlns:a16="http://schemas.microsoft.com/office/drawing/2014/main" xmlns="" id="{53BD36D5-8FD3-4300-8B87-4826A4D84CD1}"/>
              </a:ext>
            </a:extLst>
          </p:cNvPr>
          <p:cNvGrpSpPr/>
          <p:nvPr/>
        </p:nvGrpSpPr>
        <p:grpSpPr>
          <a:xfrm>
            <a:off x="3735142" y="5692241"/>
            <a:ext cx="573088" cy="446700"/>
            <a:chOff x="3268530" y="1988840"/>
            <a:chExt cx="573088" cy="446700"/>
          </a:xfrm>
        </p:grpSpPr>
        <p:sp>
          <p:nvSpPr>
            <p:cNvPr id="64" name="Oval 63">
              <a:extLst>
                <a:ext uri="{FF2B5EF4-FFF2-40B4-BE49-F238E27FC236}">
                  <a16:creationId xmlns:a16="http://schemas.microsoft.com/office/drawing/2014/main" xmlns="" id="{BBC98665-04A0-4482-8505-2D1A78D2912A}"/>
                </a:ext>
              </a:extLst>
            </p:cNvPr>
            <p:cNvSpPr/>
            <p:nvPr/>
          </p:nvSpPr>
          <p:spPr>
            <a:xfrm>
              <a:off x="3268530" y="1988840"/>
              <a:ext cx="446700" cy="446700"/>
            </a:xfrm>
            <a:prstGeom prst="ellipse">
              <a:avLst/>
            </a:prstGeom>
            <a:solidFill>
              <a:srgbClr val="C61508"/>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sp>
          <p:nvSpPr>
            <p:cNvPr id="65" name="Oval 64">
              <a:extLst>
                <a:ext uri="{FF2B5EF4-FFF2-40B4-BE49-F238E27FC236}">
                  <a16:creationId xmlns:a16="http://schemas.microsoft.com/office/drawing/2014/main" xmlns="" id="{47ACDA92-AA16-459E-8E7B-2E5C37F67FBF}"/>
                </a:ext>
              </a:extLst>
            </p:cNvPr>
            <p:cNvSpPr/>
            <p:nvPr/>
          </p:nvSpPr>
          <p:spPr>
            <a:xfrm>
              <a:off x="3394918" y="1988840"/>
              <a:ext cx="446700" cy="446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grpSp>
      <p:sp>
        <p:nvSpPr>
          <p:cNvPr id="67" name="Content Placeholder 2">
            <a:extLst>
              <a:ext uri="{FF2B5EF4-FFF2-40B4-BE49-F238E27FC236}">
                <a16:creationId xmlns:a16="http://schemas.microsoft.com/office/drawing/2014/main" xmlns="" id="{C487F100-B91B-410D-BFFA-5E65B34018DB}"/>
              </a:ext>
            </a:extLst>
          </p:cNvPr>
          <p:cNvSpPr txBox="1">
            <a:spLocks/>
          </p:cNvSpPr>
          <p:nvPr/>
        </p:nvSpPr>
        <p:spPr>
          <a:xfrm>
            <a:off x="3822341" y="4940821"/>
            <a:ext cx="4206240" cy="369332"/>
          </a:xfrm>
          <a:prstGeom prst="rect">
            <a:avLst/>
          </a:prstGeom>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smtClean="0">
                <a:solidFill>
                  <a:srgbClr val="C61508"/>
                </a:solidFill>
                <a:latin typeface="Segoe UI" panose="020B0502040204020203" pitchFamily="34" charset="0"/>
                <a:cs typeface="Segoe UI" panose="020B0502040204020203" pitchFamily="34" charset="0"/>
              </a:rPr>
              <a:t>https</a:t>
            </a:r>
            <a:r>
              <a:rPr lang="en-US" sz="2000" dirty="0">
                <a:solidFill>
                  <a:srgbClr val="C61508"/>
                </a:solidFill>
                <a:latin typeface="Segoe UI" panose="020B0502040204020203" pitchFamily="34" charset="0"/>
                <a:cs typeface="Segoe UI" panose="020B0502040204020203" pitchFamily="34" charset="0"/>
              </a:rPr>
              <a:t>://codeigniter.com/</a:t>
            </a:r>
          </a:p>
        </p:txBody>
      </p:sp>
      <p:sp>
        <p:nvSpPr>
          <p:cNvPr id="68" name="Content Placeholder 2">
            <a:extLst>
              <a:ext uri="{FF2B5EF4-FFF2-40B4-BE49-F238E27FC236}">
                <a16:creationId xmlns:a16="http://schemas.microsoft.com/office/drawing/2014/main" xmlns="" id="{C487F100-B91B-410D-BFFA-5E65B34018DB}"/>
              </a:ext>
            </a:extLst>
          </p:cNvPr>
          <p:cNvSpPr txBox="1">
            <a:spLocks/>
          </p:cNvSpPr>
          <p:nvPr/>
        </p:nvSpPr>
        <p:spPr>
          <a:xfrm>
            <a:off x="4450536" y="5730925"/>
            <a:ext cx="4206240" cy="369332"/>
          </a:xfrm>
          <a:prstGeom prst="rect">
            <a:avLst/>
          </a:prstGeom>
        </p:spPr>
        <p:txBody>
          <a:bodyPr>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dirty="0" smtClean="0">
                <a:solidFill>
                  <a:srgbClr val="C61508"/>
                </a:solidFill>
                <a:latin typeface="Segoe UI" panose="020B0502040204020203" pitchFamily="34" charset="0"/>
                <a:cs typeface="Segoe UI" panose="020B0502040204020203" pitchFamily="34" charset="0"/>
              </a:rPr>
              <a:t>https</a:t>
            </a:r>
            <a:r>
              <a:rPr lang="en-US" sz="2000" dirty="0">
                <a:solidFill>
                  <a:srgbClr val="C61508"/>
                </a:solidFill>
                <a:latin typeface="Segoe UI" panose="020B0502040204020203" pitchFamily="34" charset="0"/>
                <a:cs typeface="Segoe UI" panose="020B0502040204020203" pitchFamily="34" charset="0"/>
              </a:rPr>
              <a:t>://www.coursera.org/</a:t>
            </a:r>
          </a:p>
        </p:txBody>
      </p:sp>
      <p:sp>
        <p:nvSpPr>
          <p:cNvPr id="34" name="TextBox 33">
            <a:extLst>
              <a:ext uri="{FF2B5EF4-FFF2-40B4-BE49-F238E27FC236}">
                <a16:creationId xmlns:a16="http://schemas.microsoft.com/office/drawing/2014/main" xmlns="" id="{6D5B1BB0-8486-4F72-8D41-A6E7F8E44067}"/>
              </a:ext>
            </a:extLst>
          </p:cNvPr>
          <p:cNvSpPr txBox="1"/>
          <p:nvPr/>
        </p:nvSpPr>
        <p:spPr>
          <a:xfrm>
            <a:off x="5341256" y="202018"/>
            <a:ext cx="6631041" cy="838200"/>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a:bodyPr>
          <a:lstStyle>
            <a:defPPr>
              <a:defRPr lang="en-US"/>
            </a:defPPr>
            <a:lvl1pPr algn="ctr" defTabSz="914400">
              <a:lnSpc>
                <a:spcPct val="90000"/>
              </a:lnSpc>
              <a:spcBef>
                <a:spcPct val="0"/>
              </a:spcBef>
              <a:buNone/>
              <a:defRPr sz="4800" b="1" cap="all" baseline="0">
                <a:latin typeface="Segoe UI" panose="020B0502040204020203" pitchFamily="34" charset="0"/>
                <a:ea typeface="+mj-ea"/>
                <a:cs typeface="Segoe UI" panose="020B0502040204020203" pitchFamily="34" charset="0"/>
              </a:defRPr>
            </a:lvl1pPr>
          </a:lstStyle>
          <a:p>
            <a:r>
              <a:rPr lang="en-US" dirty="0" smtClean="0"/>
              <a:t>REFERENCE</a:t>
            </a:r>
            <a:endParaRPr lang="en-US" dirty="0">
              <a:solidFill>
                <a:srgbClr val="C61508"/>
              </a:solidFill>
            </a:endParaRPr>
          </a:p>
        </p:txBody>
      </p:sp>
      <p:grpSp>
        <p:nvGrpSpPr>
          <p:cNvPr id="33" name="Group 32">
            <a:extLst>
              <a:ext uri="{FF2B5EF4-FFF2-40B4-BE49-F238E27FC236}">
                <a16:creationId xmlns:a16="http://schemas.microsoft.com/office/drawing/2014/main" xmlns="" id="{53BD36D5-8FD3-4300-8B87-4826A4D84CD1}"/>
              </a:ext>
            </a:extLst>
          </p:cNvPr>
          <p:cNvGrpSpPr/>
          <p:nvPr/>
        </p:nvGrpSpPr>
        <p:grpSpPr>
          <a:xfrm>
            <a:off x="2844073" y="3987033"/>
            <a:ext cx="573088" cy="446700"/>
            <a:chOff x="3268530" y="1988840"/>
            <a:chExt cx="573088" cy="446700"/>
          </a:xfrm>
        </p:grpSpPr>
        <p:sp>
          <p:nvSpPr>
            <p:cNvPr id="35" name="Oval 34">
              <a:extLst>
                <a:ext uri="{FF2B5EF4-FFF2-40B4-BE49-F238E27FC236}">
                  <a16:creationId xmlns:a16="http://schemas.microsoft.com/office/drawing/2014/main" xmlns="" id="{BBC98665-04A0-4482-8505-2D1A78D2912A}"/>
                </a:ext>
              </a:extLst>
            </p:cNvPr>
            <p:cNvSpPr/>
            <p:nvPr/>
          </p:nvSpPr>
          <p:spPr>
            <a:xfrm>
              <a:off x="3268530" y="1988840"/>
              <a:ext cx="446700" cy="446700"/>
            </a:xfrm>
            <a:prstGeom prst="ellipse">
              <a:avLst/>
            </a:prstGeom>
            <a:solidFill>
              <a:srgbClr val="C61508"/>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sp>
          <p:nvSpPr>
            <p:cNvPr id="36" name="Oval 35">
              <a:extLst>
                <a:ext uri="{FF2B5EF4-FFF2-40B4-BE49-F238E27FC236}">
                  <a16:creationId xmlns:a16="http://schemas.microsoft.com/office/drawing/2014/main" xmlns="" id="{47ACDA92-AA16-459E-8E7B-2E5C37F67FBF}"/>
                </a:ext>
              </a:extLst>
            </p:cNvPr>
            <p:cNvSpPr/>
            <p:nvPr/>
          </p:nvSpPr>
          <p:spPr>
            <a:xfrm>
              <a:off x="3394918" y="1988840"/>
              <a:ext cx="446700" cy="4467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GB" dirty="0">
                <a:solidFill>
                  <a:prstClr val="white"/>
                </a:solidFill>
                <a:latin typeface="Calibri" panose="020F0502020204030204"/>
              </a:endParaRPr>
            </a:p>
          </p:txBody>
        </p:sp>
      </p:grpSp>
    </p:spTree>
    <p:extLst>
      <p:ext uri="{BB962C8B-B14F-4D97-AF65-F5344CB8AC3E}">
        <p14:creationId xmlns:p14="http://schemas.microsoft.com/office/powerpoint/2010/main" val="133773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598B7581-9993-4159-8500-63699A71692F}"/>
              </a:ext>
            </a:extLst>
          </p:cNvPr>
          <p:cNvPicPr>
            <a:picLocks noChangeAspect="1"/>
          </p:cNvPicPr>
          <p:nvPr/>
        </p:nvPicPr>
        <p:blipFill rotWithShape="1">
          <a:blip r:embed="rId2"/>
          <a:srcRect t="2187" r="8832" b="23839"/>
          <a:stretch/>
        </p:blipFill>
        <p:spPr>
          <a:xfrm flipH="1">
            <a:off x="1" y="0"/>
            <a:ext cx="12191998" cy="6375400"/>
          </a:xfrm>
          <a:custGeom>
            <a:avLst/>
            <a:gdLst>
              <a:gd name="connsiteX0" fmla="*/ 0 w 12191998"/>
              <a:gd name="connsiteY0" fmla="*/ 0 h 6375400"/>
              <a:gd name="connsiteX1" fmla="*/ 12191998 w 12191998"/>
              <a:gd name="connsiteY1" fmla="*/ 0 h 6375400"/>
              <a:gd name="connsiteX2" fmla="*/ 12191998 w 12191998"/>
              <a:gd name="connsiteY2" fmla="*/ 6375400 h 6375400"/>
              <a:gd name="connsiteX3" fmla="*/ 0 w 12191998"/>
              <a:gd name="connsiteY3" fmla="*/ 6375400 h 6375400"/>
            </a:gdLst>
            <a:ahLst/>
            <a:cxnLst>
              <a:cxn ang="0">
                <a:pos x="connsiteX0" y="connsiteY0"/>
              </a:cxn>
              <a:cxn ang="0">
                <a:pos x="connsiteX1" y="connsiteY1"/>
              </a:cxn>
              <a:cxn ang="0">
                <a:pos x="connsiteX2" y="connsiteY2"/>
              </a:cxn>
              <a:cxn ang="0">
                <a:pos x="connsiteX3" y="connsiteY3"/>
              </a:cxn>
            </a:cxnLst>
            <a:rect l="l" t="t" r="r" b="b"/>
            <a:pathLst>
              <a:path w="12191998" h="6375400">
                <a:moveTo>
                  <a:pt x="0" y="0"/>
                </a:moveTo>
                <a:lnTo>
                  <a:pt x="12191998" y="0"/>
                </a:lnTo>
                <a:lnTo>
                  <a:pt x="12191998" y="6375400"/>
                </a:lnTo>
                <a:lnTo>
                  <a:pt x="0" y="6375400"/>
                </a:lnTo>
                <a:close/>
              </a:path>
            </a:pathLst>
          </a:custGeom>
        </p:spPr>
      </p:pic>
      <p:sp>
        <p:nvSpPr>
          <p:cNvPr id="4" name="Rectangle 3">
            <a:extLst>
              <a:ext uri="{FF2B5EF4-FFF2-40B4-BE49-F238E27FC236}">
                <a16:creationId xmlns:a16="http://schemas.microsoft.com/office/drawing/2014/main" xmlns="" id="{E306C314-5B3C-46CF-B673-6DB28711E6D1}"/>
              </a:ext>
            </a:extLst>
          </p:cNvPr>
          <p:cNvSpPr/>
          <p:nvPr/>
        </p:nvSpPr>
        <p:spPr>
          <a:xfrm>
            <a:off x="2051050" y="1812637"/>
            <a:ext cx="7137400" cy="3232727"/>
          </a:xfrm>
          <a:prstGeom prst="rect">
            <a:avLst/>
          </a:prstGeom>
          <a:solidFill>
            <a:schemeClr val="bg1">
              <a:alpha val="58000"/>
            </a:schemeClr>
          </a:solidFill>
          <a:ln w="12700">
            <a:solidFill>
              <a:srgbClr val="C615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xmlns="" id="{12E7387C-B6E3-44F8-B98E-E1E78C2E8398}"/>
              </a:ext>
            </a:extLst>
          </p:cNvPr>
          <p:cNvSpPr/>
          <p:nvPr/>
        </p:nvSpPr>
        <p:spPr>
          <a:xfrm>
            <a:off x="7594600" y="1212850"/>
            <a:ext cx="2540000" cy="4432300"/>
          </a:xfrm>
          <a:prstGeom prst="rect">
            <a:avLst/>
          </a:prstGeom>
          <a:solidFill>
            <a:srgbClr val="C61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xmlns="" id="{E0E03A61-4E2B-4E81-918B-351B617BC8E2}"/>
              </a:ext>
            </a:extLst>
          </p:cNvPr>
          <p:cNvSpPr/>
          <p:nvPr/>
        </p:nvSpPr>
        <p:spPr>
          <a:xfrm>
            <a:off x="7594600" y="1812637"/>
            <a:ext cx="1612900" cy="3232727"/>
          </a:xfrm>
          <a:custGeom>
            <a:avLst/>
            <a:gdLst>
              <a:gd name="connsiteX0" fmla="*/ 0 w 1993900"/>
              <a:gd name="connsiteY0" fmla="*/ 0 h 3276600"/>
              <a:gd name="connsiteX1" fmla="*/ 1993900 w 1993900"/>
              <a:gd name="connsiteY1" fmla="*/ 0 h 3276600"/>
              <a:gd name="connsiteX2" fmla="*/ 1993900 w 1993900"/>
              <a:gd name="connsiteY2" fmla="*/ 3276600 h 3276600"/>
              <a:gd name="connsiteX3" fmla="*/ 25400 w 1993900"/>
              <a:gd name="connsiteY3" fmla="*/ 3276600 h 3276600"/>
            </a:gdLst>
            <a:ahLst/>
            <a:cxnLst>
              <a:cxn ang="0">
                <a:pos x="connsiteX0" y="connsiteY0"/>
              </a:cxn>
              <a:cxn ang="0">
                <a:pos x="connsiteX1" y="connsiteY1"/>
              </a:cxn>
              <a:cxn ang="0">
                <a:pos x="connsiteX2" y="connsiteY2"/>
              </a:cxn>
              <a:cxn ang="0">
                <a:pos x="connsiteX3" y="connsiteY3"/>
              </a:cxn>
            </a:cxnLst>
            <a:rect l="l" t="t" r="r" b="b"/>
            <a:pathLst>
              <a:path w="1993900" h="3276600">
                <a:moveTo>
                  <a:pt x="0" y="0"/>
                </a:moveTo>
                <a:lnTo>
                  <a:pt x="1993900" y="0"/>
                </a:lnTo>
                <a:lnTo>
                  <a:pt x="1993900" y="3276600"/>
                </a:lnTo>
                <a:lnTo>
                  <a:pt x="25400" y="327660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dirty="0">
              <a:solidFill>
                <a:prstClr val="white"/>
              </a:solidFill>
              <a:latin typeface="Calibri" panose="020F0502020204030204"/>
            </a:endParaRPr>
          </a:p>
        </p:txBody>
      </p:sp>
      <p:sp>
        <p:nvSpPr>
          <p:cNvPr id="5" name="TextBox 4">
            <a:extLst>
              <a:ext uri="{FF2B5EF4-FFF2-40B4-BE49-F238E27FC236}">
                <a16:creationId xmlns:a16="http://schemas.microsoft.com/office/drawing/2014/main" xmlns="" id="{62637FC3-9EA7-4A62-B1E6-AF958854202A}"/>
              </a:ext>
            </a:extLst>
          </p:cNvPr>
          <p:cNvSpPr txBox="1"/>
          <p:nvPr/>
        </p:nvSpPr>
        <p:spPr>
          <a:xfrm>
            <a:off x="5720445" y="2197894"/>
            <a:ext cx="3252493" cy="221599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40" normalizeH="0" noProof="0" dirty="0">
                <a:ln>
                  <a:noFill/>
                </a:ln>
                <a:effectLst/>
                <a:uLnTx/>
                <a:uFillTx/>
                <a:latin typeface="Segoe UI" panose="020B0502040204020203" pitchFamily="34" charset="0"/>
                <a:cs typeface="Segoe UI" panose="020B0502040204020203" pitchFamily="34" charset="0"/>
              </a:rPr>
              <a:t>THA</a:t>
            </a:r>
            <a:r>
              <a:rPr kumimoji="0" lang="en-US" sz="7200" b="1" i="0" u="none" strike="noStrike" kern="1200" cap="none" spc="40" normalizeH="0" noProof="0" dirty="0">
                <a:ln>
                  <a:noFill/>
                </a:ln>
                <a:solidFill>
                  <a:schemeClr val="bg1"/>
                </a:solidFill>
                <a:effectLst/>
                <a:uLnTx/>
                <a:uFillTx/>
                <a:latin typeface="Segoe UI" panose="020B0502040204020203" pitchFamily="34" charset="0"/>
                <a:cs typeface="Segoe UI" panose="020B0502040204020203" pitchFamily="34" charset="0"/>
              </a:rPr>
              <a:t>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40" normalizeH="0" noProof="0" dirty="0">
                <a:ln>
                  <a:noFill/>
                </a:ln>
                <a:solidFill>
                  <a:srgbClr val="C61508"/>
                </a:solidFill>
                <a:effectLst/>
                <a:uLnTx/>
                <a:uFillTx/>
                <a:latin typeface="Segoe UI" panose="020B0502040204020203" pitchFamily="34" charset="0"/>
                <a:cs typeface="Segoe UI" panose="020B0502040204020203" pitchFamily="34" charset="0"/>
              </a:rPr>
              <a:t>YOU</a:t>
            </a:r>
          </a:p>
        </p:txBody>
      </p:sp>
      <p:cxnSp>
        <p:nvCxnSpPr>
          <p:cNvPr id="6" name="Straight Connector 5">
            <a:extLst>
              <a:ext uri="{FF2B5EF4-FFF2-40B4-BE49-F238E27FC236}">
                <a16:creationId xmlns:a16="http://schemas.microsoft.com/office/drawing/2014/main" xmlns="" id="{FD56AA32-B774-4A6D-989D-C1AAE76B45D3}"/>
              </a:ext>
            </a:extLst>
          </p:cNvPr>
          <p:cNvCxnSpPr>
            <a:cxnSpLocks/>
          </p:cNvCxnSpPr>
          <p:nvPr/>
        </p:nvCxnSpPr>
        <p:spPr>
          <a:xfrm>
            <a:off x="7803632" y="5045364"/>
            <a:ext cx="1143906"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38C81FB-F9A4-408A-A0C9-006801505B89}"/>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4318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nior teacher sitting on desk and surfing on laptop Free Photo">
            <a:extLst>
              <a:ext uri="{FF2B5EF4-FFF2-40B4-BE49-F238E27FC236}">
                <a16:creationId xmlns:a16="http://schemas.microsoft.com/office/drawing/2014/main" xmlns="" id="{B580A641-E604-4997-8D09-ED0EA87319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7" r="17055" b="5493"/>
          <a:stretch/>
        </p:blipFill>
        <p:spPr bwMode="auto">
          <a:xfrm>
            <a:off x="615315" y="3345107"/>
            <a:ext cx="3062605" cy="2791533"/>
          </a:xfrm>
          <a:prstGeom prst="roundRect">
            <a:avLst>
              <a:gd name="adj" fmla="val 4810"/>
            </a:avLst>
          </a:prstGeom>
          <a:solidFill>
            <a:srgbClr val="FFFFFF">
              <a:shade val="85000"/>
            </a:srgbClr>
          </a:solidFill>
          <a:ln>
            <a:noFill/>
          </a:ln>
          <a:effectLst/>
        </p:spPr>
      </p:pic>
      <p:sp>
        <p:nvSpPr>
          <p:cNvPr id="7" name="Rectangle: Rounded Corners 6">
            <a:extLst>
              <a:ext uri="{FF2B5EF4-FFF2-40B4-BE49-F238E27FC236}">
                <a16:creationId xmlns:a16="http://schemas.microsoft.com/office/drawing/2014/main" xmlns="" id="{1A2C13AC-067F-4333-8D59-842220BC4666}"/>
              </a:ext>
            </a:extLst>
          </p:cNvPr>
          <p:cNvSpPr/>
          <p:nvPr/>
        </p:nvSpPr>
        <p:spPr>
          <a:xfrm>
            <a:off x="619760" y="1656080"/>
            <a:ext cx="3063240" cy="1564640"/>
          </a:xfrm>
          <a:prstGeom prst="roundRect">
            <a:avLst>
              <a:gd name="adj" fmla="val 942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4480" y="569886"/>
            <a:ext cx="11602720" cy="730594"/>
          </a:xfrm>
          <a:solidFill>
            <a:schemeClr val="bg1"/>
          </a:solidFill>
          <a:ln>
            <a:noFill/>
          </a:ln>
          <a:effectLst>
            <a:outerShdw blurRad="190500" dist="228600" dir="2700000" algn="ctr">
              <a:srgbClr val="000000">
                <a:alpha val="30000"/>
              </a:srgbClr>
            </a:outerShdw>
          </a:effectLst>
        </p:spPr>
        <p:txBody>
          <a:bodyPr>
            <a:normAutofit/>
          </a:bodyPr>
          <a:lstStyle/>
          <a:p>
            <a:pPr algn="ctr"/>
            <a:r>
              <a:rPr lang="en-IN" sz="4000" b="1">
                <a:solidFill>
                  <a:srgbClr val="C61508"/>
                </a:solidFill>
              </a:rPr>
              <a:t>HARDWARE And Software </a:t>
            </a:r>
            <a:r>
              <a:rPr lang="en-IN" sz="4000" b="1">
                <a:solidFill>
                  <a:schemeClr val="tx1">
                    <a:lumMod val="95000"/>
                    <a:lumOff val="5000"/>
                  </a:schemeClr>
                </a:solidFill>
              </a:rPr>
              <a:t>REQUIREMENTS</a:t>
            </a:r>
          </a:p>
        </p:txBody>
      </p:sp>
      <p:sp>
        <p:nvSpPr>
          <p:cNvPr id="4" name="TextBox 3"/>
          <p:cNvSpPr txBox="1"/>
          <p:nvPr/>
        </p:nvSpPr>
        <p:spPr>
          <a:xfrm>
            <a:off x="619760" y="2150135"/>
            <a:ext cx="3058160" cy="646331"/>
          </a:xfrm>
          <a:prstGeom prst="rect">
            <a:avLst/>
          </a:prstGeom>
          <a:noFill/>
        </p:spPr>
        <p:txBody>
          <a:bodyPr wrap="square" rtlCol="0">
            <a:spAutoFit/>
          </a:bodyPr>
          <a:lstStyle/>
          <a:p>
            <a:pPr algn="ctr"/>
            <a:r>
              <a:rPr lang="en-IN" sz="3600">
                <a:solidFill>
                  <a:schemeClr val="bg1"/>
                </a:solidFill>
                <a:latin typeface="Segoe UI" panose="020B0502040204020203" pitchFamily="34" charset="0"/>
              </a:rPr>
              <a:t>Client side</a:t>
            </a:r>
          </a:p>
        </p:txBody>
      </p:sp>
      <p:sp>
        <p:nvSpPr>
          <p:cNvPr id="5" name="Rectangle: Rounded Corners 4">
            <a:extLst>
              <a:ext uri="{FF2B5EF4-FFF2-40B4-BE49-F238E27FC236}">
                <a16:creationId xmlns:a16="http://schemas.microsoft.com/office/drawing/2014/main" xmlns="" id="{F47A402D-473D-497E-991F-847C3D44BBFE}"/>
              </a:ext>
            </a:extLst>
          </p:cNvPr>
          <p:cNvSpPr/>
          <p:nvPr/>
        </p:nvSpPr>
        <p:spPr>
          <a:xfrm>
            <a:off x="3810000" y="1656080"/>
            <a:ext cx="3789680" cy="4490720"/>
          </a:xfrm>
          <a:prstGeom prst="roundRect">
            <a:avLst>
              <a:gd name="adj" fmla="val 942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C357ECF4-F20A-4445-A809-374EFC842CE8}"/>
              </a:ext>
            </a:extLst>
          </p:cNvPr>
          <p:cNvSpPr/>
          <p:nvPr/>
        </p:nvSpPr>
        <p:spPr>
          <a:xfrm>
            <a:off x="7802880" y="1656080"/>
            <a:ext cx="3789680" cy="4490720"/>
          </a:xfrm>
          <a:prstGeom prst="roundRect">
            <a:avLst>
              <a:gd name="adj" fmla="val 94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xmlns="" id="{779FAA02-64B8-4A7A-9C62-7842BDAF3E41}"/>
              </a:ext>
            </a:extLst>
          </p:cNvPr>
          <p:cNvSpPr txBox="1">
            <a:spLocks/>
          </p:cNvSpPr>
          <p:nvPr/>
        </p:nvSpPr>
        <p:spPr>
          <a:xfrm>
            <a:off x="3943184" y="2022449"/>
            <a:ext cx="3534576" cy="354171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b="1"/>
              <a:t>Hardware Requirements</a:t>
            </a:r>
          </a:p>
          <a:p>
            <a:pPr marL="0" indent="0" algn="ctr">
              <a:buFont typeface="Wingdings" pitchFamily="2" charset="2"/>
              <a:buNone/>
            </a:pPr>
            <a:endParaRPr lang="en-IN" b="1"/>
          </a:p>
          <a:p>
            <a:pPr marL="346075" indent="-346075">
              <a:buFont typeface="Wingdings" panose="05000000000000000000" pitchFamily="2" charset="2"/>
              <a:buChar char="ü"/>
            </a:pPr>
            <a:r>
              <a:rPr lang="en-IN"/>
              <a:t>Processor: Intel Core i3</a:t>
            </a:r>
          </a:p>
          <a:p>
            <a:pPr marL="346075" indent="-346075">
              <a:buFont typeface="Wingdings" panose="05000000000000000000" pitchFamily="2" charset="2"/>
              <a:buChar char="ü"/>
            </a:pPr>
            <a:r>
              <a:rPr lang="en-IN"/>
              <a:t>RAM: 1GB</a:t>
            </a:r>
          </a:p>
          <a:p>
            <a:pPr marL="346075" indent="-346075">
              <a:buFont typeface="Wingdings" panose="05000000000000000000" pitchFamily="2" charset="2"/>
              <a:buChar char="ü"/>
            </a:pPr>
            <a:r>
              <a:rPr lang="en-IN"/>
              <a:t>Hard disk: 15 GB</a:t>
            </a:r>
          </a:p>
        </p:txBody>
      </p:sp>
      <p:sp>
        <p:nvSpPr>
          <p:cNvPr id="9" name="Content Placeholder 2">
            <a:extLst>
              <a:ext uri="{FF2B5EF4-FFF2-40B4-BE49-F238E27FC236}">
                <a16:creationId xmlns:a16="http://schemas.microsoft.com/office/drawing/2014/main" xmlns="" id="{DACE148C-5B45-46A4-B9BC-C26ACCDF9609}"/>
              </a:ext>
            </a:extLst>
          </p:cNvPr>
          <p:cNvSpPr txBox="1">
            <a:spLocks/>
          </p:cNvSpPr>
          <p:nvPr/>
        </p:nvSpPr>
        <p:spPr>
          <a:xfrm>
            <a:off x="7956384" y="2022449"/>
            <a:ext cx="3534576" cy="4040421"/>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b="1"/>
              <a:t>Software Requirements</a:t>
            </a:r>
          </a:p>
          <a:p>
            <a:pPr marL="0" indent="0" algn="ctr">
              <a:buFont typeface="Wingdings" pitchFamily="2" charset="2"/>
              <a:buNone/>
            </a:pPr>
            <a:endParaRPr lang="en-IN" b="1"/>
          </a:p>
          <a:p>
            <a:pPr marL="346075" indent="-346075">
              <a:buFont typeface="Wingdings" panose="05000000000000000000" pitchFamily="2" charset="2"/>
              <a:buChar char="ü"/>
            </a:pPr>
            <a:r>
              <a:rPr lang="en-PH"/>
              <a:t>Operating System: Any operating system will do.</a:t>
            </a:r>
          </a:p>
          <a:p>
            <a:pPr marL="346075" indent="-346075">
              <a:buFont typeface="Wingdings" panose="05000000000000000000" pitchFamily="2" charset="2"/>
              <a:buChar char="ü"/>
            </a:pPr>
            <a:r>
              <a:rPr lang="en-PH"/>
              <a:t>NOTE: This website does not require any specific one.</a:t>
            </a:r>
          </a:p>
          <a:p>
            <a:pPr marL="346075" indent="-346075">
              <a:buFont typeface="Wingdings" panose="05000000000000000000" pitchFamily="2" charset="2"/>
              <a:buChar char="ü"/>
            </a:pPr>
            <a:r>
              <a:rPr lang="en-PH"/>
              <a:t>INTERNET: Internet connection is required because website is working online.</a:t>
            </a:r>
          </a:p>
          <a:p>
            <a:pPr marL="346075" indent="-346075">
              <a:buFont typeface="Wingdings" panose="05000000000000000000" pitchFamily="2" charset="2"/>
              <a:buChar char="ü"/>
            </a:pPr>
            <a:r>
              <a:rPr lang="en-PH"/>
              <a:t>BROWSER: Chrome (Recommended), you can use any latest browser.</a:t>
            </a:r>
          </a:p>
        </p:txBody>
      </p:sp>
      <p:sp>
        <p:nvSpPr>
          <p:cNvPr id="12" name="Freeform: Shape 11">
            <a:extLst>
              <a:ext uri="{FF2B5EF4-FFF2-40B4-BE49-F238E27FC236}">
                <a16:creationId xmlns:a16="http://schemas.microsoft.com/office/drawing/2014/main" xmlns="" id="{5AFBA4D5-DECC-4A9D-A805-22B54CFDB848}"/>
              </a:ext>
            </a:extLst>
          </p:cNvPr>
          <p:cNvSpPr/>
          <p:nvPr/>
        </p:nvSpPr>
        <p:spPr>
          <a:xfrm>
            <a:off x="5499652" y="0"/>
            <a:ext cx="1294848" cy="347870"/>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1" name="Picture 10">
            <a:extLst>
              <a:ext uri="{FF2B5EF4-FFF2-40B4-BE49-F238E27FC236}">
                <a16:creationId xmlns:a16="http://schemas.microsoft.com/office/drawing/2014/main" xmlns="" id="{20FD1D09-FD54-40F9-A09F-64D9F6F706F8}"/>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107637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orona, Church, Coffee, Cafe, Online, Web, Conference">
            <a:extLst>
              <a:ext uri="{FF2B5EF4-FFF2-40B4-BE49-F238E27FC236}">
                <a16:creationId xmlns:a16="http://schemas.microsoft.com/office/drawing/2014/main" xmlns="" id="{3EC50A9F-D293-4682-A9A9-D004FF9243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54" t="3416" r="7878" b="1964"/>
          <a:stretch/>
        </p:blipFill>
        <p:spPr bwMode="auto">
          <a:xfrm>
            <a:off x="619760" y="3332480"/>
            <a:ext cx="3063240" cy="2814320"/>
          </a:xfrm>
          <a:custGeom>
            <a:avLst/>
            <a:gdLst>
              <a:gd name="connsiteX0" fmla="*/ 153577 w 3063240"/>
              <a:gd name="connsiteY0" fmla="*/ 0 h 2814320"/>
              <a:gd name="connsiteX1" fmla="*/ 2909663 w 3063240"/>
              <a:gd name="connsiteY1" fmla="*/ 0 h 2814320"/>
              <a:gd name="connsiteX2" fmla="*/ 3063240 w 3063240"/>
              <a:gd name="connsiteY2" fmla="*/ 153577 h 2814320"/>
              <a:gd name="connsiteX3" fmla="*/ 3063240 w 3063240"/>
              <a:gd name="connsiteY3" fmla="*/ 2660743 h 2814320"/>
              <a:gd name="connsiteX4" fmla="*/ 2909663 w 3063240"/>
              <a:gd name="connsiteY4" fmla="*/ 2814320 h 2814320"/>
              <a:gd name="connsiteX5" fmla="*/ 153577 w 3063240"/>
              <a:gd name="connsiteY5" fmla="*/ 2814320 h 2814320"/>
              <a:gd name="connsiteX6" fmla="*/ 0 w 3063240"/>
              <a:gd name="connsiteY6" fmla="*/ 2660743 h 2814320"/>
              <a:gd name="connsiteX7" fmla="*/ 0 w 3063240"/>
              <a:gd name="connsiteY7" fmla="*/ 153577 h 2814320"/>
              <a:gd name="connsiteX8" fmla="*/ 153577 w 3063240"/>
              <a:gd name="connsiteY8" fmla="*/ 0 h 28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240" h="2814320">
                <a:moveTo>
                  <a:pt x="153577" y="0"/>
                </a:moveTo>
                <a:lnTo>
                  <a:pt x="2909663" y="0"/>
                </a:lnTo>
                <a:cubicBezTo>
                  <a:pt x="2994481" y="0"/>
                  <a:pt x="3063240" y="68759"/>
                  <a:pt x="3063240" y="153577"/>
                </a:cubicBezTo>
                <a:lnTo>
                  <a:pt x="3063240" y="2660743"/>
                </a:lnTo>
                <a:cubicBezTo>
                  <a:pt x="3063240" y="2745561"/>
                  <a:pt x="2994481" y="2814320"/>
                  <a:pt x="2909663" y="2814320"/>
                </a:cubicBezTo>
                <a:lnTo>
                  <a:pt x="153577" y="2814320"/>
                </a:lnTo>
                <a:cubicBezTo>
                  <a:pt x="68759" y="2814320"/>
                  <a:pt x="0" y="2745561"/>
                  <a:pt x="0" y="2660743"/>
                </a:cubicBezTo>
                <a:lnTo>
                  <a:pt x="0" y="153577"/>
                </a:lnTo>
                <a:cubicBezTo>
                  <a:pt x="0" y="68759"/>
                  <a:pt x="68759" y="0"/>
                  <a:pt x="153577" y="0"/>
                </a:cubicBezTo>
                <a:close/>
              </a:path>
            </a:pathLst>
          </a:cu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xmlns="" id="{E361817F-0743-40B1-9C7F-B5F35BBE7A40}"/>
              </a:ext>
            </a:extLst>
          </p:cNvPr>
          <p:cNvSpPr/>
          <p:nvPr/>
        </p:nvSpPr>
        <p:spPr>
          <a:xfrm>
            <a:off x="619760" y="1656080"/>
            <a:ext cx="3063240" cy="1564640"/>
          </a:xfrm>
          <a:prstGeom prst="roundRect">
            <a:avLst>
              <a:gd name="adj" fmla="val 942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BBAD9113-9231-428D-AB67-B82A5A99D23B}"/>
              </a:ext>
            </a:extLst>
          </p:cNvPr>
          <p:cNvSpPr txBox="1"/>
          <p:nvPr/>
        </p:nvSpPr>
        <p:spPr>
          <a:xfrm>
            <a:off x="619760" y="2150135"/>
            <a:ext cx="3058160" cy="646331"/>
          </a:xfrm>
          <a:prstGeom prst="rect">
            <a:avLst/>
          </a:prstGeom>
          <a:noFill/>
        </p:spPr>
        <p:txBody>
          <a:bodyPr wrap="square" rtlCol="0">
            <a:spAutoFit/>
          </a:bodyPr>
          <a:lstStyle/>
          <a:p>
            <a:pPr algn="ctr"/>
            <a:r>
              <a:rPr lang="en-IN" sz="3600">
                <a:solidFill>
                  <a:schemeClr val="bg1"/>
                </a:solidFill>
                <a:latin typeface="Segoe UI" panose="020B0502040204020203" pitchFamily="34" charset="0"/>
              </a:rPr>
              <a:t>Server side</a:t>
            </a:r>
          </a:p>
        </p:txBody>
      </p:sp>
      <p:sp>
        <p:nvSpPr>
          <p:cNvPr id="18" name="Rectangle: Rounded Corners 17">
            <a:extLst>
              <a:ext uri="{FF2B5EF4-FFF2-40B4-BE49-F238E27FC236}">
                <a16:creationId xmlns:a16="http://schemas.microsoft.com/office/drawing/2014/main" xmlns="" id="{71F75B47-71E6-45B2-946D-19C75DC638CA}"/>
              </a:ext>
            </a:extLst>
          </p:cNvPr>
          <p:cNvSpPr/>
          <p:nvPr/>
        </p:nvSpPr>
        <p:spPr>
          <a:xfrm>
            <a:off x="3810000" y="1656080"/>
            <a:ext cx="3789680" cy="4490720"/>
          </a:xfrm>
          <a:prstGeom prst="roundRect">
            <a:avLst>
              <a:gd name="adj" fmla="val 942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xmlns="" id="{29DD7A68-52D7-429E-A3C1-145C804968C9}"/>
              </a:ext>
            </a:extLst>
          </p:cNvPr>
          <p:cNvSpPr/>
          <p:nvPr/>
        </p:nvSpPr>
        <p:spPr>
          <a:xfrm>
            <a:off x="7802880" y="1656080"/>
            <a:ext cx="3789680" cy="4490720"/>
          </a:xfrm>
          <a:prstGeom prst="roundRect">
            <a:avLst>
              <a:gd name="adj" fmla="val 94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xmlns="" id="{1B4D55F8-3A85-4EEA-8141-2904AB0EC551}"/>
              </a:ext>
            </a:extLst>
          </p:cNvPr>
          <p:cNvSpPr txBox="1">
            <a:spLocks/>
          </p:cNvSpPr>
          <p:nvPr/>
        </p:nvSpPr>
        <p:spPr>
          <a:xfrm>
            <a:off x="3943184" y="2022449"/>
            <a:ext cx="3534576" cy="354171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b="1"/>
              <a:t>Hardware Requirements</a:t>
            </a:r>
          </a:p>
          <a:p>
            <a:pPr marL="0" indent="0" algn="ctr">
              <a:buFont typeface="Wingdings" pitchFamily="2" charset="2"/>
              <a:buNone/>
            </a:pPr>
            <a:endParaRPr lang="en-IN" b="1"/>
          </a:p>
          <a:p>
            <a:pPr marL="346075" indent="-346075">
              <a:buFont typeface="Wingdings" panose="05000000000000000000" pitchFamily="2" charset="2"/>
              <a:buChar char="ü"/>
            </a:pPr>
            <a:r>
              <a:rPr lang="en-IN"/>
              <a:t>Processor: Intel Core i5</a:t>
            </a:r>
          </a:p>
          <a:p>
            <a:pPr marL="346075" indent="-346075">
              <a:buFont typeface="Wingdings" panose="05000000000000000000" pitchFamily="2" charset="2"/>
              <a:buChar char="ü"/>
            </a:pPr>
            <a:r>
              <a:rPr lang="en-IN"/>
              <a:t>RAM: 8GB (recommend)</a:t>
            </a:r>
          </a:p>
        </p:txBody>
      </p:sp>
      <p:sp>
        <p:nvSpPr>
          <p:cNvPr id="21" name="Content Placeholder 2">
            <a:extLst>
              <a:ext uri="{FF2B5EF4-FFF2-40B4-BE49-F238E27FC236}">
                <a16:creationId xmlns:a16="http://schemas.microsoft.com/office/drawing/2014/main" xmlns="" id="{CD9ABB7E-4942-4561-BC1D-7B6C4FEE0A71}"/>
              </a:ext>
            </a:extLst>
          </p:cNvPr>
          <p:cNvSpPr txBox="1">
            <a:spLocks/>
          </p:cNvSpPr>
          <p:nvPr/>
        </p:nvSpPr>
        <p:spPr>
          <a:xfrm>
            <a:off x="7956384" y="2022449"/>
            <a:ext cx="3534576" cy="404042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b="1" dirty="0"/>
              <a:t>Software Requirements</a:t>
            </a:r>
          </a:p>
          <a:p>
            <a:pPr marL="0" indent="0" algn="ctr">
              <a:buFont typeface="Wingdings" pitchFamily="2" charset="2"/>
              <a:buNone/>
            </a:pPr>
            <a:endParaRPr lang="en-IN" b="1" dirty="0"/>
          </a:p>
          <a:p>
            <a:pPr marL="346075" indent="-346075">
              <a:buFont typeface="Wingdings" panose="05000000000000000000" pitchFamily="2" charset="2"/>
              <a:buChar char="ü"/>
            </a:pPr>
            <a:r>
              <a:rPr lang="en-PH" dirty="0"/>
              <a:t>Operating System: Windows 10</a:t>
            </a:r>
          </a:p>
          <a:p>
            <a:pPr marL="346075" indent="-346075">
              <a:buFont typeface="Wingdings" panose="05000000000000000000" pitchFamily="2" charset="2"/>
              <a:buChar char="ü"/>
            </a:pPr>
            <a:r>
              <a:rPr lang="en-PH" dirty="0"/>
              <a:t>Front End: HTML</a:t>
            </a:r>
          </a:p>
          <a:p>
            <a:pPr marL="346075" indent="-346075">
              <a:buFont typeface="Wingdings" panose="05000000000000000000" pitchFamily="2" charset="2"/>
              <a:buChar char="ü"/>
            </a:pPr>
            <a:r>
              <a:rPr lang="en-PH" dirty="0"/>
              <a:t>Back End: Php, MYSQL</a:t>
            </a:r>
          </a:p>
        </p:txBody>
      </p:sp>
      <p:sp>
        <p:nvSpPr>
          <p:cNvPr id="26" name="Title 1">
            <a:extLst>
              <a:ext uri="{FF2B5EF4-FFF2-40B4-BE49-F238E27FC236}">
                <a16:creationId xmlns:a16="http://schemas.microsoft.com/office/drawing/2014/main" xmlns="" id="{907B00B4-17F5-4642-AD7A-75E311434616}"/>
              </a:ext>
            </a:extLst>
          </p:cNvPr>
          <p:cNvSpPr>
            <a:spLocks noGrp="1"/>
          </p:cNvSpPr>
          <p:nvPr>
            <p:ph type="title"/>
          </p:nvPr>
        </p:nvSpPr>
        <p:spPr>
          <a:xfrm>
            <a:off x="284480" y="569886"/>
            <a:ext cx="11602720" cy="730594"/>
          </a:xfrm>
          <a:solidFill>
            <a:schemeClr val="bg1"/>
          </a:solidFill>
          <a:ln>
            <a:noFill/>
          </a:ln>
          <a:effectLst>
            <a:outerShdw blurRad="190500" dist="228600" dir="2700000" algn="ctr">
              <a:srgbClr val="000000">
                <a:alpha val="30000"/>
              </a:srgbClr>
            </a:outerShdw>
          </a:effectLst>
        </p:spPr>
        <p:txBody>
          <a:bodyPr>
            <a:normAutofit/>
          </a:bodyPr>
          <a:lstStyle/>
          <a:p>
            <a:pPr algn="ctr"/>
            <a:r>
              <a:rPr lang="en-IN" sz="4000" b="1">
                <a:solidFill>
                  <a:srgbClr val="C61508"/>
                </a:solidFill>
              </a:rPr>
              <a:t>HARDWARE And Software </a:t>
            </a:r>
            <a:r>
              <a:rPr lang="en-IN" sz="4000" b="1">
                <a:solidFill>
                  <a:schemeClr val="tx1">
                    <a:lumMod val="95000"/>
                    <a:lumOff val="5000"/>
                  </a:schemeClr>
                </a:solidFill>
              </a:rPr>
              <a:t>REQUIREMENTS</a:t>
            </a:r>
          </a:p>
        </p:txBody>
      </p:sp>
      <p:pic>
        <p:nvPicPr>
          <p:cNvPr id="12" name="Picture 11">
            <a:extLst>
              <a:ext uri="{FF2B5EF4-FFF2-40B4-BE49-F238E27FC236}">
                <a16:creationId xmlns:a16="http://schemas.microsoft.com/office/drawing/2014/main" xmlns="" id="{B9ABDB1E-3540-49AF-819A-251309C25841}"/>
              </a:ext>
            </a:extLst>
          </p:cNvPr>
          <p:cNvPicPr>
            <a:picLocks noChangeAspect="1"/>
          </p:cNvPicPr>
          <p:nvPr/>
        </p:nvPicPr>
        <p:blipFill>
          <a:blip r:embed="rId3"/>
          <a:stretch>
            <a:fillRect/>
          </a:stretch>
        </p:blipFill>
        <p:spPr>
          <a:xfrm>
            <a:off x="1593574" y="6456859"/>
            <a:ext cx="1862153" cy="322062"/>
          </a:xfrm>
          <a:prstGeom prst="rect">
            <a:avLst/>
          </a:prstGeom>
        </p:spPr>
      </p:pic>
      <p:sp>
        <p:nvSpPr>
          <p:cNvPr id="13" name="Freeform: Shape 12">
            <a:extLst>
              <a:ext uri="{FF2B5EF4-FFF2-40B4-BE49-F238E27FC236}">
                <a16:creationId xmlns:a16="http://schemas.microsoft.com/office/drawing/2014/main" xmlns="" id="{CDAA02FC-C098-459E-B965-B194325A425F}"/>
              </a:ext>
            </a:extLst>
          </p:cNvPr>
          <p:cNvSpPr/>
          <p:nvPr/>
        </p:nvSpPr>
        <p:spPr>
          <a:xfrm>
            <a:off x="5499652" y="0"/>
            <a:ext cx="1294848" cy="347870"/>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51989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48" y="577088"/>
            <a:ext cx="5026152" cy="875792"/>
          </a:xfrm>
          <a:solidFill>
            <a:schemeClr val="bg1"/>
          </a:solidFill>
          <a:ln>
            <a:noFill/>
          </a:ln>
          <a:effectLst>
            <a:outerShdw blurRad="190500" dist="228600" dir="2700000" algn="ctr">
              <a:srgbClr val="000000">
                <a:alpha val="30000"/>
              </a:srgbClr>
            </a:outerShdw>
          </a:effectLst>
        </p:spPr>
        <p:txBody>
          <a:bodyPr>
            <a:normAutofit/>
          </a:bodyPr>
          <a:lstStyle/>
          <a:p>
            <a:pPr marL="60325"/>
            <a:r>
              <a:rPr lang="en-IN" sz="4400" b="1"/>
              <a:t>Tools are </a:t>
            </a:r>
            <a:r>
              <a:rPr lang="en-IN" sz="4400" b="1">
                <a:solidFill>
                  <a:srgbClr val="C61508"/>
                </a:solidFill>
              </a:rPr>
              <a:t>used</a:t>
            </a:r>
          </a:p>
        </p:txBody>
      </p:sp>
      <p:sp>
        <p:nvSpPr>
          <p:cNvPr id="4" name="Freeform: Shape 3">
            <a:extLst>
              <a:ext uri="{FF2B5EF4-FFF2-40B4-BE49-F238E27FC236}">
                <a16:creationId xmlns:a16="http://schemas.microsoft.com/office/drawing/2014/main" xmlns="" id="{4B5BF8CB-F03E-404E-ABAA-C23F263E6647}"/>
              </a:ext>
            </a:extLst>
          </p:cNvPr>
          <p:cNvSpPr/>
          <p:nvPr/>
        </p:nvSpPr>
        <p:spPr>
          <a:xfrm rot="16200000">
            <a:off x="-422413" y="873760"/>
            <a:ext cx="1192696" cy="347870"/>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 name="Rectangle: Rounded Corners 4">
            <a:extLst>
              <a:ext uri="{FF2B5EF4-FFF2-40B4-BE49-F238E27FC236}">
                <a16:creationId xmlns:a16="http://schemas.microsoft.com/office/drawing/2014/main" xmlns="" id="{33574F4B-AADD-4A1E-8318-CCA5AA9FF858}"/>
              </a:ext>
            </a:extLst>
          </p:cNvPr>
          <p:cNvSpPr/>
          <p:nvPr/>
        </p:nvSpPr>
        <p:spPr>
          <a:xfrm>
            <a:off x="792480" y="1981200"/>
            <a:ext cx="3901440" cy="3413760"/>
          </a:xfrm>
          <a:prstGeom prst="roundRect">
            <a:avLst>
              <a:gd name="adj" fmla="val 13691"/>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F0C1CE63-5A93-47AA-94BC-D7952334CCFC}"/>
              </a:ext>
            </a:extLst>
          </p:cNvPr>
          <p:cNvSpPr/>
          <p:nvPr/>
        </p:nvSpPr>
        <p:spPr>
          <a:xfrm>
            <a:off x="4826000" y="1981200"/>
            <a:ext cx="3403600" cy="3413760"/>
          </a:xfrm>
          <a:prstGeom prst="roundRect">
            <a:avLst>
              <a:gd name="adj" fmla="val 11294"/>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15198C75-3F43-4433-B84D-E1343CDB7E0F}"/>
              </a:ext>
            </a:extLst>
          </p:cNvPr>
          <p:cNvSpPr/>
          <p:nvPr/>
        </p:nvSpPr>
        <p:spPr>
          <a:xfrm>
            <a:off x="8361680" y="1981200"/>
            <a:ext cx="3027680" cy="3413760"/>
          </a:xfrm>
          <a:prstGeom prst="roundRect">
            <a:avLst>
              <a:gd name="adj" fmla="val 10962"/>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xmlns="" id="{E8238ED0-4783-4D39-82C0-52342043BF61}"/>
              </a:ext>
            </a:extLst>
          </p:cNvPr>
          <p:cNvSpPr txBox="1">
            <a:spLocks/>
          </p:cNvSpPr>
          <p:nvPr/>
        </p:nvSpPr>
        <p:spPr>
          <a:xfrm>
            <a:off x="833120" y="2383155"/>
            <a:ext cx="3799840" cy="535531"/>
          </a:xfrm>
          <a:prstGeom prst="rect">
            <a:avLst/>
          </a:prstGeom>
        </p:spPr>
        <p:txBody>
          <a:bodyPr vert="horz" wrap="square" lIns="91440" tIns="45720" rIns="91440" bIns="45720" rtlCol="0">
            <a:sp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sz="3200" b="1"/>
              <a:t>Front End Tools</a:t>
            </a:r>
            <a:endParaRPr lang="en-IN" sz="3200" b="1">
              <a:cs typeface="Segoe UI" panose="020B0502040204020203" pitchFamily="34" charset="0"/>
            </a:endParaRPr>
          </a:p>
        </p:txBody>
      </p:sp>
      <p:sp>
        <p:nvSpPr>
          <p:cNvPr id="9" name="Content Placeholder 2">
            <a:extLst>
              <a:ext uri="{FF2B5EF4-FFF2-40B4-BE49-F238E27FC236}">
                <a16:creationId xmlns:a16="http://schemas.microsoft.com/office/drawing/2014/main" xmlns="" id="{3B55B323-1E22-44A8-B321-90DD640F41BC}"/>
              </a:ext>
            </a:extLst>
          </p:cNvPr>
          <p:cNvSpPr txBox="1">
            <a:spLocks/>
          </p:cNvSpPr>
          <p:nvPr/>
        </p:nvSpPr>
        <p:spPr>
          <a:xfrm>
            <a:off x="4622800" y="2383155"/>
            <a:ext cx="3799840" cy="535531"/>
          </a:xfrm>
          <a:prstGeom prst="rect">
            <a:avLst/>
          </a:prstGeom>
        </p:spPr>
        <p:txBody>
          <a:bodyPr vert="horz" wrap="square" lIns="91440" tIns="45720" rIns="91440" bIns="45720" rtlCol="0">
            <a:sp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sz="3200" b="1"/>
              <a:t>Back End Tools</a:t>
            </a:r>
            <a:endParaRPr lang="en-IN" sz="3200" b="1">
              <a:cs typeface="Segoe UI" panose="020B0502040204020203" pitchFamily="34" charset="0"/>
            </a:endParaRPr>
          </a:p>
        </p:txBody>
      </p:sp>
      <p:sp>
        <p:nvSpPr>
          <p:cNvPr id="10" name="Content Placeholder 2">
            <a:extLst>
              <a:ext uri="{FF2B5EF4-FFF2-40B4-BE49-F238E27FC236}">
                <a16:creationId xmlns:a16="http://schemas.microsoft.com/office/drawing/2014/main" xmlns="" id="{2D45391A-E142-4B1B-A0FB-E3FD0CE8762D}"/>
              </a:ext>
            </a:extLst>
          </p:cNvPr>
          <p:cNvSpPr txBox="1">
            <a:spLocks/>
          </p:cNvSpPr>
          <p:nvPr/>
        </p:nvSpPr>
        <p:spPr>
          <a:xfrm>
            <a:off x="7995920" y="2383155"/>
            <a:ext cx="3799840" cy="535531"/>
          </a:xfrm>
          <a:prstGeom prst="rect">
            <a:avLst/>
          </a:prstGeom>
        </p:spPr>
        <p:txBody>
          <a:bodyPr vert="horz" wrap="square" lIns="91440" tIns="45720" rIns="91440" bIns="45720" rtlCol="0">
            <a:sp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Segoe UI" panose="020B0502040204020203" pitchFamily="34" charset="0"/>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Segoe UI" panose="020B0502040204020203" pitchFamily="34" charset="0"/>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Segoe UI" panose="020B0502040204020203" pitchFamily="34" charset="0"/>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IN" sz="3200" b="1"/>
              <a:t>Framework</a:t>
            </a:r>
            <a:endParaRPr lang="en-IN" sz="3200" b="1">
              <a:cs typeface="Segoe UI" panose="020B0502040204020203" pitchFamily="34" charset="0"/>
            </a:endParaRPr>
          </a:p>
        </p:txBody>
      </p:sp>
      <p:pic>
        <p:nvPicPr>
          <p:cNvPr id="26" name="Picture 25">
            <a:extLst>
              <a:ext uri="{FF2B5EF4-FFF2-40B4-BE49-F238E27FC236}">
                <a16:creationId xmlns:a16="http://schemas.microsoft.com/office/drawing/2014/main" xmlns="" id="{7FBBFE28-302C-4EC5-AFC2-A81ABF9AA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6" t="-2950" r="-4818" b="-4255"/>
          <a:stretch/>
        </p:blipFill>
        <p:spPr bwMode="auto">
          <a:xfrm>
            <a:off x="1659757" y="4246880"/>
            <a:ext cx="876908" cy="876908"/>
          </a:xfrm>
          <a:custGeom>
            <a:avLst/>
            <a:gdLst>
              <a:gd name="connsiteX0" fmla="*/ 2600960 w 5201920"/>
              <a:gd name="connsiteY0" fmla="*/ 0 h 5201920"/>
              <a:gd name="connsiteX1" fmla="*/ 5201920 w 5201920"/>
              <a:gd name="connsiteY1" fmla="*/ 2600960 h 5201920"/>
              <a:gd name="connsiteX2" fmla="*/ 2600960 w 5201920"/>
              <a:gd name="connsiteY2" fmla="*/ 5201920 h 5201920"/>
              <a:gd name="connsiteX3" fmla="*/ 0 w 5201920"/>
              <a:gd name="connsiteY3" fmla="*/ 2600960 h 5201920"/>
              <a:gd name="connsiteX4" fmla="*/ 2600960 w 5201920"/>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1920" h="5201920">
                <a:moveTo>
                  <a:pt x="2600960" y="0"/>
                </a:moveTo>
                <a:cubicBezTo>
                  <a:pt x="4037431" y="0"/>
                  <a:pt x="5201920" y="1164489"/>
                  <a:pt x="5201920" y="2600960"/>
                </a:cubicBezTo>
                <a:cubicBezTo>
                  <a:pt x="5201920" y="4037431"/>
                  <a:pt x="4037431" y="5201920"/>
                  <a:pt x="2600960" y="5201920"/>
                </a:cubicBezTo>
                <a:cubicBezTo>
                  <a:pt x="1164489" y="5201920"/>
                  <a:pt x="0" y="4037431"/>
                  <a:pt x="0" y="2600960"/>
                </a:cubicBezTo>
                <a:cubicBezTo>
                  <a:pt x="0" y="1164489"/>
                  <a:pt x="1164489" y="0"/>
                  <a:pt x="2600960" y="0"/>
                </a:cubicBezTo>
                <a:close/>
              </a:path>
            </a:pathLst>
          </a:custGeom>
          <a:solidFill>
            <a:schemeClr val="bg1"/>
          </a:solidFill>
        </p:spPr>
      </p:pic>
      <p:pic>
        <p:nvPicPr>
          <p:cNvPr id="13" name="Picture 12">
            <a:extLst>
              <a:ext uri="{FF2B5EF4-FFF2-40B4-BE49-F238E27FC236}">
                <a16:creationId xmlns:a16="http://schemas.microsoft.com/office/drawing/2014/main" xmlns="" id="{6AD861D7-4357-44EA-966A-47831B9D0063}"/>
              </a:ext>
            </a:extLst>
          </p:cNvPr>
          <p:cNvPicPr>
            <a:picLocks noChangeAspect="1"/>
          </p:cNvPicPr>
          <p:nvPr/>
        </p:nvPicPr>
        <p:blipFill>
          <a:blip r:embed="rId3"/>
          <a:stretch>
            <a:fillRect/>
          </a:stretch>
        </p:blipFill>
        <p:spPr>
          <a:xfrm>
            <a:off x="2294073" y="3172821"/>
            <a:ext cx="876908" cy="876908"/>
          </a:xfrm>
          <a:prstGeom prst="rect">
            <a:avLst/>
          </a:prstGeom>
        </p:spPr>
      </p:pic>
      <p:pic>
        <p:nvPicPr>
          <p:cNvPr id="16" name="Picture 15">
            <a:extLst>
              <a:ext uri="{FF2B5EF4-FFF2-40B4-BE49-F238E27FC236}">
                <a16:creationId xmlns:a16="http://schemas.microsoft.com/office/drawing/2014/main" xmlns="" id="{7AB0F094-1B53-4D49-B2CA-9CA692D3AB40}"/>
              </a:ext>
            </a:extLst>
          </p:cNvPr>
          <p:cNvPicPr>
            <a:picLocks noChangeAspect="1"/>
          </p:cNvPicPr>
          <p:nvPr/>
        </p:nvPicPr>
        <p:blipFill>
          <a:blip r:embed="rId4"/>
          <a:stretch>
            <a:fillRect/>
          </a:stretch>
        </p:blipFill>
        <p:spPr>
          <a:xfrm>
            <a:off x="3565036" y="3172821"/>
            <a:ext cx="879238" cy="876908"/>
          </a:xfrm>
          <a:prstGeom prst="rect">
            <a:avLst/>
          </a:prstGeom>
        </p:spPr>
      </p:pic>
      <p:pic>
        <p:nvPicPr>
          <p:cNvPr id="17" name="Picture 16">
            <a:extLst>
              <a:ext uri="{FF2B5EF4-FFF2-40B4-BE49-F238E27FC236}">
                <a16:creationId xmlns:a16="http://schemas.microsoft.com/office/drawing/2014/main" xmlns="" id="{3A48E356-3796-4AF3-969C-6DF6463E4E7B}"/>
              </a:ext>
            </a:extLst>
          </p:cNvPr>
          <p:cNvPicPr>
            <a:picLocks noChangeAspect="1"/>
          </p:cNvPicPr>
          <p:nvPr/>
        </p:nvPicPr>
        <p:blipFill>
          <a:blip r:embed="rId5"/>
          <a:stretch>
            <a:fillRect/>
          </a:stretch>
        </p:blipFill>
        <p:spPr>
          <a:xfrm>
            <a:off x="2928389" y="4246880"/>
            <a:ext cx="879238" cy="876908"/>
          </a:xfrm>
          <a:prstGeom prst="rect">
            <a:avLst/>
          </a:prstGeom>
        </p:spPr>
      </p:pic>
      <p:pic>
        <p:nvPicPr>
          <p:cNvPr id="20" name="Picture 19">
            <a:extLst>
              <a:ext uri="{FF2B5EF4-FFF2-40B4-BE49-F238E27FC236}">
                <a16:creationId xmlns:a16="http://schemas.microsoft.com/office/drawing/2014/main" xmlns="" id="{67D42647-3AB9-49E7-A3ED-0E26CB5240BF}"/>
              </a:ext>
            </a:extLst>
          </p:cNvPr>
          <p:cNvPicPr>
            <a:picLocks noChangeAspect="1"/>
          </p:cNvPicPr>
          <p:nvPr/>
        </p:nvPicPr>
        <p:blipFill>
          <a:blip r:embed="rId6"/>
          <a:stretch>
            <a:fillRect/>
          </a:stretch>
        </p:blipFill>
        <p:spPr>
          <a:xfrm>
            <a:off x="1027023" y="3172821"/>
            <a:ext cx="875326" cy="876908"/>
          </a:xfrm>
          <a:prstGeom prst="rect">
            <a:avLst/>
          </a:prstGeom>
        </p:spPr>
      </p:pic>
      <p:pic>
        <p:nvPicPr>
          <p:cNvPr id="14344" name="Picture 8" descr="MySQL - Wikipedia">
            <a:extLst>
              <a:ext uri="{FF2B5EF4-FFF2-40B4-BE49-F238E27FC236}">
                <a16:creationId xmlns:a16="http://schemas.microsoft.com/office/drawing/2014/main" xmlns="" id="{DBAADBE7-57B1-4B3D-BD16-60675DAE00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480" y="3304862"/>
            <a:ext cx="2646680" cy="1365246"/>
          </a:xfrm>
          <a:prstGeom prst="rect">
            <a:avLst/>
          </a:prstGeom>
          <a:solidFill>
            <a:schemeClr val="bg1"/>
          </a:solidFill>
        </p:spPr>
      </p:pic>
      <p:pic>
        <p:nvPicPr>
          <p:cNvPr id="14346" name="Picture 10" descr="How To Install CodeIgniter on Ubuntu 14.04 - idroot">
            <a:extLst>
              <a:ext uri="{FF2B5EF4-FFF2-40B4-BE49-F238E27FC236}">
                <a16:creationId xmlns:a16="http://schemas.microsoft.com/office/drawing/2014/main" xmlns="" id="{B6B3CA2C-5CBF-42FD-A50A-61F719D9F8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7471" y="3271520"/>
            <a:ext cx="1451794" cy="14401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xmlns="" id="{5460EA09-FE36-46AF-8CFD-09701E911630}"/>
              </a:ext>
            </a:extLst>
          </p:cNvPr>
          <p:cNvPicPr>
            <a:picLocks noChangeAspect="1"/>
          </p:cNvPicPr>
          <p:nvPr/>
        </p:nvPicPr>
        <p:blipFill>
          <a:blip r:embed="rId9"/>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254585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Lady writing in notebook when using laptop at home Free Photo">
            <a:extLst>
              <a:ext uri="{FF2B5EF4-FFF2-40B4-BE49-F238E27FC236}">
                <a16:creationId xmlns:a16="http://schemas.microsoft.com/office/drawing/2014/main" xmlns="" id="{131F8793-9A08-4C2D-B4EA-2FE088C65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864" t="1573" r="9089" b="903"/>
          <a:stretch>
            <a:fillRect/>
          </a:stretch>
        </p:blipFill>
        <p:spPr bwMode="auto">
          <a:xfrm>
            <a:off x="1026160" y="1767840"/>
            <a:ext cx="5273040" cy="4389120"/>
          </a:xfrm>
          <a:custGeom>
            <a:avLst/>
            <a:gdLst>
              <a:gd name="connsiteX0" fmla="*/ 2895600 w 5273040"/>
              <a:gd name="connsiteY0" fmla="*/ 2245360 h 4389120"/>
              <a:gd name="connsiteX1" fmla="*/ 5273040 w 5273040"/>
              <a:gd name="connsiteY1" fmla="*/ 2245360 h 4389120"/>
              <a:gd name="connsiteX2" fmla="*/ 5273040 w 5273040"/>
              <a:gd name="connsiteY2" fmla="*/ 4389120 h 4389120"/>
              <a:gd name="connsiteX3" fmla="*/ 2895600 w 5273040"/>
              <a:gd name="connsiteY3" fmla="*/ 4389120 h 4389120"/>
              <a:gd name="connsiteX4" fmla="*/ 1447800 w 5273040"/>
              <a:gd name="connsiteY4" fmla="*/ 2245360 h 4389120"/>
              <a:gd name="connsiteX5" fmla="*/ 2788920 w 5273040"/>
              <a:gd name="connsiteY5" fmla="*/ 2245360 h 4389120"/>
              <a:gd name="connsiteX6" fmla="*/ 2788920 w 5273040"/>
              <a:gd name="connsiteY6" fmla="*/ 4389120 h 4389120"/>
              <a:gd name="connsiteX7" fmla="*/ 1447800 w 5273040"/>
              <a:gd name="connsiteY7" fmla="*/ 4389120 h 4389120"/>
              <a:gd name="connsiteX8" fmla="*/ 0 w 5273040"/>
              <a:gd name="connsiteY8" fmla="*/ 2245360 h 4389120"/>
              <a:gd name="connsiteX9" fmla="*/ 1341120 w 5273040"/>
              <a:gd name="connsiteY9" fmla="*/ 2245360 h 4389120"/>
              <a:gd name="connsiteX10" fmla="*/ 1341120 w 5273040"/>
              <a:gd name="connsiteY10" fmla="*/ 4389120 h 4389120"/>
              <a:gd name="connsiteX11" fmla="*/ 0 w 5273040"/>
              <a:gd name="connsiteY11" fmla="*/ 4389120 h 4389120"/>
              <a:gd name="connsiteX12" fmla="*/ 1447800 w 5273040"/>
              <a:gd name="connsiteY12" fmla="*/ 0 h 4389120"/>
              <a:gd name="connsiteX13" fmla="*/ 2788920 w 5273040"/>
              <a:gd name="connsiteY13" fmla="*/ 0 h 4389120"/>
              <a:gd name="connsiteX14" fmla="*/ 2788920 w 5273040"/>
              <a:gd name="connsiteY14" fmla="*/ 2143760 h 4389120"/>
              <a:gd name="connsiteX15" fmla="*/ 1447800 w 5273040"/>
              <a:gd name="connsiteY15" fmla="*/ 2143760 h 4389120"/>
              <a:gd name="connsiteX16" fmla="*/ 0 w 5273040"/>
              <a:gd name="connsiteY16" fmla="*/ 0 h 4389120"/>
              <a:gd name="connsiteX17" fmla="*/ 1341120 w 5273040"/>
              <a:gd name="connsiteY17" fmla="*/ 0 h 4389120"/>
              <a:gd name="connsiteX18" fmla="*/ 1341120 w 5273040"/>
              <a:gd name="connsiteY18" fmla="*/ 2143760 h 4389120"/>
              <a:gd name="connsiteX19" fmla="*/ 0 w 5273040"/>
              <a:gd name="connsiteY19" fmla="*/ 2143760 h 438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73040" h="4389120">
                <a:moveTo>
                  <a:pt x="2895600" y="2245360"/>
                </a:moveTo>
                <a:lnTo>
                  <a:pt x="5273040" y="2245360"/>
                </a:lnTo>
                <a:lnTo>
                  <a:pt x="5273040" y="4389120"/>
                </a:lnTo>
                <a:lnTo>
                  <a:pt x="2895600" y="4389120"/>
                </a:lnTo>
                <a:close/>
                <a:moveTo>
                  <a:pt x="1447800" y="2245360"/>
                </a:moveTo>
                <a:lnTo>
                  <a:pt x="2788920" y="2245360"/>
                </a:lnTo>
                <a:lnTo>
                  <a:pt x="2788920" y="4389120"/>
                </a:lnTo>
                <a:lnTo>
                  <a:pt x="1447800" y="4389120"/>
                </a:lnTo>
                <a:close/>
                <a:moveTo>
                  <a:pt x="0" y="2245360"/>
                </a:moveTo>
                <a:lnTo>
                  <a:pt x="1341120" y="2245360"/>
                </a:lnTo>
                <a:lnTo>
                  <a:pt x="1341120" y="4389120"/>
                </a:lnTo>
                <a:lnTo>
                  <a:pt x="0" y="4389120"/>
                </a:lnTo>
                <a:close/>
                <a:moveTo>
                  <a:pt x="1447800" y="0"/>
                </a:moveTo>
                <a:lnTo>
                  <a:pt x="2788920" y="0"/>
                </a:lnTo>
                <a:lnTo>
                  <a:pt x="2788920" y="2143760"/>
                </a:lnTo>
                <a:lnTo>
                  <a:pt x="1447800" y="2143760"/>
                </a:lnTo>
                <a:close/>
                <a:moveTo>
                  <a:pt x="0" y="0"/>
                </a:moveTo>
                <a:lnTo>
                  <a:pt x="1341120" y="0"/>
                </a:lnTo>
                <a:lnTo>
                  <a:pt x="1341120" y="2143760"/>
                </a:lnTo>
                <a:lnTo>
                  <a:pt x="0" y="2143760"/>
                </a:lnTo>
                <a:close/>
              </a:path>
            </a:pathLst>
          </a:cu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xmlns="" id="{9FDF68D3-4920-40E9-953E-120B14AF81CC}"/>
              </a:ext>
            </a:extLst>
          </p:cNvPr>
          <p:cNvSpPr/>
          <p:nvPr/>
        </p:nvSpPr>
        <p:spPr>
          <a:xfrm rot="16200000">
            <a:off x="-422413" y="873760"/>
            <a:ext cx="1192696" cy="347870"/>
          </a:xfrm>
          <a:custGeom>
            <a:avLst/>
            <a:gdLst>
              <a:gd name="connsiteX0" fmla="*/ 0 w 1192696"/>
              <a:gd name="connsiteY0" fmla="*/ 0 h 347870"/>
              <a:gd name="connsiteX1" fmla="*/ 129209 w 1192696"/>
              <a:gd name="connsiteY1" fmla="*/ 0 h 347870"/>
              <a:gd name="connsiteX2" fmla="*/ 129209 w 1192696"/>
              <a:gd name="connsiteY2" fmla="*/ 218661 h 347870"/>
              <a:gd name="connsiteX3" fmla="*/ 1063487 w 1192696"/>
              <a:gd name="connsiteY3" fmla="*/ 218661 h 347870"/>
              <a:gd name="connsiteX4" fmla="*/ 1063487 w 1192696"/>
              <a:gd name="connsiteY4" fmla="*/ 0 h 347870"/>
              <a:gd name="connsiteX5" fmla="*/ 1192696 w 1192696"/>
              <a:gd name="connsiteY5" fmla="*/ 0 h 347870"/>
              <a:gd name="connsiteX6" fmla="*/ 1192696 w 1192696"/>
              <a:gd name="connsiteY6" fmla="*/ 347870 h 347870"/>
              <a:gd name="connsiteX7" fmla="*/ 0 w 1192696"/>
              <a:gd name="connsiteY7" fmla="*/ 347870 h 34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2696" h="347870">
                <a:moveTo>
                  <a:pt x="0" y="0"/>
                </a:moveTo>
                <a:lnTo>
                  <a:pt x="129209" y="0"/>
                </a:lnTo>
                <a:lnTo>
                  <a:pt x="129209" y="218661"/>
                </a:lnTo>
                <a:lnTo>
                  <a:pt x="1063487" y="218661"/>
                </a:lnTo>
                <a:lnTo>
                  <a:pt x="1063487" y="0"/>
                </a:lnTo>
                <a:lnTo>
                  <a:pt x="1192696" y="0"/>
                </a:lnTo>
                <a:lnTo>
                  <a:pt x="1192696" y="347870"/>
                </a:lnTo>
                <a:lnTo>
                  <a:pt x="0" y="3478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xmlns="" id="{EF29E66D-08F2-4D1C-A065-C00B480BB2C6}"/>
              </a:ext>
            </a:extLst>
          </p:cNvPr>
          <p:cNvSpPr/>
          <p:nvPr/>
        </p:nvSpPr>
        <p:spPr>
          <a:xfrm>
            <a:off x="3921760" y="1767840"/>
            <a:ext cx="2377440" cy="214376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Segoe UI" panose="020B0502040204020203" pitchFamily="34" charset="0"/>
                <a:cs typeface="Segoe UI" panose="020B0502040204020203" pitchFamily="34" charset="0"/>
              </a:rPr>
              <a:t>Visitor</a:t>
            </a:r>
          </a:p>
        </p:txBody>
      </p:sp>
      <p:sp>
        <p:nvSpPr>
          <p:cNvPr id="11" name="Rectangle: Rounded Corners 10">
            <a:extLst>
              <a:ext uri="{FF2B5EF4-FFF2-40B4-BE49-F238E27FC236}">
                <a16:creationId xmlns:a16="http://schemas.microsoft.com/office/drawing/2014/main" xmlns="" id="{9835CF4E-193C-4245-9A9E-ACB4924CD99C}"/>
              </a:ext>
            </a:extLst>
          </p:cNvPr>
          <p:cNvSpPr/>
          <p:nvPr/>
        </p:nvSpPr>
        <p:spPr>
          <a:xfrm>
            <a:off x="6405880" y="1767840"/>
            <a:ext cx="2377440" cy="214376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atin typeface="Segoe UI" panose="020B0502040204020203" pitchFamily="34" charset="0"/>
                <a:cs typeface="Segoe UI" panose="020B0502040204020203" pitchFamily="34" charset="0"/>
              </a:rPr>
              <a:t>User</a:t>
            </a:r>
          </a:p>
        </p:txBody>
      </p:sp>
      <p:sp>
        <p:nvSpPr>
          <p:cNvPr id="13" name="Rectangle: Rounded Corners 12">
            <a:extLst>
              <a:ext uri="{FF2B5EF4-FFF2-40B4-BE49-F238E27FC236}">
                <a16:creationId xmlns:a16="http://schemas.microsoft.com/office/drawing/2014/main" xmlns="" id="{8AB13661-DF3E-4901-9230-601312BD5E4B}"/>
              </a:ext>
            </a:extLst>
          </p:cNvPr>
          <p:cNvSpPr/>
          <p:nvPr/>
        </p:nvSpPr>
        <p:spPr>
          <a:xfrm>
            <a:off x="8890000" y="1767840"/>
            <a:ext cx="2377440" cy="214376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atin typeface="Segoe UI" panose="020B0502040204020203" pitchFamily="34" charset="0"/>
                <a:cs typeface="Segoe UI" panose="020B0502040204020203" pitchFamily="34" charset="0"/>
              </a:rPr>
              <a:t>Tutors</a:t>
            </a:r>
          </a:p>
        </p:txBody>
      </p:sp>
      <p:sp>
        <p:nvSpPr>
          <p:cNvPr id="16" name="Rectangle: Rounded Corners 15">
            <a:extLst>
              <a:ext uri="{FF2B5EF4-FFF2-40B4-BE49-F238E27FC236}">
                <a16:creationId xmlns:a16="http://schemas.microsoft.com/office/drawing/2014/main" xmlns="" id="{8CBE613B-08D9-40A9-8CD7-5523E9F1A382}"/>
              </a:ext>
            </a:extLst>
          </p:cNvPr>
          <p:cNvSpPr/>
          <p:nvPr/>
        </p:nvSpPr>
        <p:spPr>
          <a:xfrm>
            <a:off x="6405880" y="4013200"/>
            <a:ext cx="2377440" cy="214376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atin typeface="Segoe UI" panose="020B0502040204020203" pitchFamily="34" charset="0"/>
                <a:cs typeface="Segoe UI" panose="020B0502040204020203" pitchFamily="34" charset="0"/>
              </a:rPr>
              <a:t>Classes</a:t>
            </a:r>
          </a:p>
        </p:txBody>
      </p:sp>
      <p:sp>
        <p:nvSpPr>
          <p:cNvPr id="18" name="Rectangle: Rounded Corners 17">
            <a:extLst>
              <a:ext uri="{FF2B5EF4-FFF2-40B4-BE49-F238E27FC236}">
                <a16:creationId xmlns:a16="http://schemas.microsoft.com/office/drawing/2014/main" xmlns="" id="{D172FA61-7371-4F21-9E8F-CB2C6CF95FBA}"/>
              </a:ext>
            </a:extLst>
          </p:cNvPr>
          <p:cNvSpPr/>
          <p:nvPr/>
        </p:nvSpPr>
        <p:spPr>
          <a:xfrm>
            <a:off x="8890000" y="4013200"/>
            <a:ext cx="2377440" cy="214376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a:latin typeface="Segoe UI" panose="020B0502040204020203" pitchFamily="34" charset="0"/>
                <a:cs typeface="Segoe UI" panose="020B0502040204020203" pitchFamily="34" charset="0"/>
              </a:rPr>
              <a:t>Admin</a:t>
            </a:r>
          </a:p>
        </p:txBody>
      </p:sp>
      <p:sp>
        <p:nvSpPr>
          <p:cNvPr id="22" name="Title 1">
            <a:extLst>
              <a:ext uri="{FF2B5EF4-FFF2-40B4-BE49-F238E27FC236}">
                <a16:creationId xmlns:a16="http://schemas.microsoft.com/office/drawing/2014/main" xmlns="" id="{EF831AD5-A3DF-418D-97E8-5373761734D4}"/>
              </a:ext>
            </a:extLst>
          </p:cNvPr>
          <p:cNvSpPr>
            <a:spLocks noGrp="1"/>
          </p:cNvSpPr>
          <p:nvPr>
            <p:ph type="title"/>
          </p:nvPr>
        </p:nvSpPr>
        <p:spPr>
          <a:xfrm>
            <a:off x="460248" y="577088"/>
            <a:ext cx="5422392" cy="875792"/>
          </a:xfrm>
          <a:solidFill>
            <a:schemeClr val="bg1"/>
          </a:solidFill>
          <a:ln>
            <a:noFill/>
          </a:ln>
          <a:effectLst>
            <a:outerShdw blurRad="190500" dist="228600" dir="2700000" algn="ctr">
              <a:srgbClr val="000000">
                <a:alpha val="30000"/>
              </a:srgbClr>
            </a:outerShdw>
          </a:effectLst>
        </p:spPr>
        <p:txBody>
          <a:bodyPr>
            <a:normAutofit/>
          </a:bodyPr>
          <a:lstStyle/>
          <a:p>
            <a:pPr marL="111125"/>
            <a:r>
              <a:rPr lang="en-IN" sz="4400" b="1"/>
              <a:t>Users of </a:t>
            </a:r>
            <a:r>
              <a:rPr lang="en-IN" sz="4400" b="1">
                <a:solidFill>
                  <a:srgbClr val="C61508"/>
                </a:solidFill>
              </a:rPr>
              <a:t>system</a:t>
            </a:r>
          </a:p>
        </p:txBody>
      </p:sp>
      <p:pic>
        <p:nvPicPr>
          <p:cNvPr id="12" name="Picture 11">
            <a:extLst>
              <a:ext uri="{FF2B5EF4-FFF2-40B4-BE49-F238E27FC236}">
                <a16:creationId xmlns:a16="http://schemas.microsoft.com/office/drawing/2014/main" xmlns="" id="{85C3717D-86F6-4F7A-B855-A12B22F0998C}"/>
              </a:ext>
            </a:extLst>
          </p:cNvPr>
          <p:cNvPicPr>
            <a:picLocks noChangeAspect="1"/>
          </p:cNvPicPr>
          <p:nvPr/>
        </p:nvPicPr>
        <p:blipFill>
          <a:blip r:embed="rId3"/>
          <a:stretch>
            <a:fillRect/>
          </a:stretch>
        </p:blipFill>
        <p:spPr>
          <a:xfrm>
            <a:off x="1593574" y="6456859"/>
            <a:ext cx="1862153" cy="322062"/>
          </a:xfrm>
          <a:prstGeom prst="rect">
            <a:avLst/>
          </a:prstGeom>
        </p:spPr>
      </p:pic>
    </p:spTree>
    <p:extLst>
      <p:ext uri="{BB962C8B-B14F-4D97-AF65-F5344CB8AC3E}">
        <p14:creationId xmlns:p14="http://schemas.microsoft.com/office/powerpoint/2010/main" val="152547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PolicyDirtyBag xmlns="microsoft.office.server.policy.changes">
  <Microsoft.Office.RecordsManagement.PolicyFeatures.Expiration op="Change"/>
</PolicyDirtyBag>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Delete the documents that's created 159 days ago</p:Description>
  <p:Statement/>
  <p:PolicyItems>
    <p:PolicyItem featureId="Microsoft.Office.RecordsManagement.PolicyFeatures.Expiration" staticId="0x010100DEAD4E26E6149445BA240FC2DFE1FAC1|-823270792" UniqueId="c339048e-1a71-414a-b464-2df9515298ba">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159</number>
                  <property>Created</property>
                  <propertyId>8c06beca-0777-48f7-91c7-6da68bc07b69</propertyId>
                  <period>days</period>
                </formula>
                <action type="action" id="Microsoft.Office.RecordsManagement.PolicyFeatures.Expiration.Action.Delete"/>
              </data>
            </stages>
          </Schedule>
        </Schedules>
      </p:CustomData>
    </p:PolicyItem>
    <p:PolicyItem featureId="Microsoft.Office.RecordsManagement.PolicyFeatures.PolicyAudit" staticId="0x010100DEAD4E26E6149445BA240FC2DFE1FAC1|1665009279" UniqueId="703a8bcc-c0bf-4bda-9c23-0de4bd1baa4f">
      <p:Name>Auditing</p:Name>
      <p:Description>Audits user actions on documents and list items to the Audit Log.</p:Description>
      <p:CustomData>
        <Audit>
          <DeleteRestore/>
        </Audit>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DEAD4E26E6149445BA240FC2DFE1FAC1" ma:contentTypeVersion="50" ma:contentTypeDescription="Create a new document." ma:contentTypeScope="" ma:versionID="0251580aad1826c787f861dbe43e484b">
  <xsd:schema xmlns:xsd="http://www.w3.org/2001/XMLSchema" xmlns:xs="http://www.w3.org/2001/XMLSchema" xmlns:p="http://schemas.microsoft.com/office/2006/metadata/properties" xmlns:ns1="http://schemas.microsoft.com/sharepoint/v3" xmlns:ns2="a1629bdf-d6d0-4168-9215-403ec7f659f7" xmlns:ns3="834a826a-f628-4f7d-8d5d-ba5e6503093a" targetNamespace="http://schemas.microsoft.com/office/2006/metadata/properties" ma:root="true" ma:fieldsID="0d3a48566d5e5c0812524a09c2e970ec" ns1:_="" ns2:_="" ns3:_="">
    <xsd:import namespace="http://schemas.microsoft.com/sharepoint/v3"/>
    <xsd:import namespace="a1629bdf-d6d0-4168-9215-403ec7f659f7"/>
    <xsd:import namespace="834a826a-f628-4f7d-8d5d-ba5e6503093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20" nillable="true" ma:displayName="Exempt from Policy" ma:hidden="true" ma:internalName="_dlc_Exempt" ma:readOnly="true">
      <xsd:simpleType>
        <xsd:restriction base="dms:Unknown"/>
      </xsd:simpleType>
    </xsd:element>
    <xsd:element name="_dlc_ExpireDateSaved" ma:index="21" nillable="true" ma:displayName="Original Expiration Date" ma:hidden="true" ma:internalName="_dlc_ExpireDateSaved" ma:readOnly="true">
      <xsd:simpleType>
        <xsd:restriction base="dms:DateTime"/>
      </xsd:simpleType>
    </xsd:element>
    <xsd:element name="_dlc_ExpireDate" ma:index="22"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1629bdf-d6d0-4168-9215-403ec7f659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4a826a-f628-4f7d-8d5d-ba5e6503093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ExpireDate xmlns="http://schemas.microsoft.com/sharepoint/v3" xsi:nil="true"/>
    <_dlc_ExpireDateSaved xmlns="http://schemas.microsoft.com/sharepoint/v3" xsi:nil="true"/>
  </documentManagement>
</p:properties>
</file>

<file path=customXml/itemProps1.xml><?xml version="1.0" encoding="utf-8"?>
<ds:datastoreItem xmlns:ds="http://schemas.openxmlformats.org/officeDocument/2006/customXml" ds:itemID="{13933E25-6543-4E74-AE43-AB37665748EF}">
  <ds:schemaRefs>
    <ds:schemaRef ds:uri="microsoft.office.server.policy.changes"/>
  </ds:schemaRefs>
</ds:datastoreItem>
</file>

<file path=customXml/itemProps2.xml><?xml version="1.0" encoding="utf-8"?>
<ds:datastoreItem xmlns:ds="http://schemas.openxmlformats.org/officeDocument/2006/customXml" ds:itemID="{426C6986-B66A-4FF8-B51B-584C3BFE08AA}">
  <ds:schemaRefs>
    <ds:schemaRef ds:uri="http://schemas.microsoft.com/sharepoint/v3/contenttype/forms"/>
  </ds:schemaRefs>
</ds:datastoreItem>
</file>

<file path=customXml/itemProps3.xml><?xml version="1.0" encoding="utf-8"?>
<ds:datastoreItem xmlns:ds="http://schemas.openxmlformats.org/officeDocument/2006/customXml" ds:itemID="{7B31DF37-0C57-42A7-AD39-F882FB907511}">
  <ds:schemaRefs>
    <ds:schemaRef ds:uri="office.server.policy"/>
  </ds:schemaRefs>
</ds:datastoreItem>
</file>

<file path=customXml/itemProps4.xml><?xml version="1.0" encoding="utf-8"?>
<ds:datastoreItem xmlns:ds="http://schemas.openxmlformats.org/officeDocument/2006/customXml" ds:itemID="{B7659763-1605-445B-B8A3-D48BD676FD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1629bdf-d6d0-4168-9215-403ec7f659f7"/>
    <ds:schemaRef ds:uri="834a826a-f628-4f7d-8d5d-ba5e650309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7D76391-5655-410D-88E3-4FBA6F0253B1}">
  <ds:schemaRefs>
    <ds:schemaRef ds:uri="http://purl.org/dc/dcmitype/"/>
    <ds:schemaRef ds:uri="a1629bdf-d6d0-4168-9215-403ec7f659f7"/>
    <ds:schemaRef ds:uri="http://schemas.microsoft.com/office/2006/documentManagement/types"/>
    <ds:schemaRef ds:uri="http://schemas.microsoft.com/office/2006/metadata/properties"/>
    <ds:schemaRef ds:uri="http://schemas.openxmlformats.org/package/2006/metadata/core-properties"/>
    <ds:schemaRef ds:uri="http://schemas.microsoft.com/sharepoint/v3"/>
    <ds:schemaRef ds:uri="http://schemas.microsoft.com/office/infopath/2007/PartnerControls"/>
    <ds:schemaRef ds:uri="http://purl.org/dc/terms/"/>
    <ds:schemaRef ds:uri="834a826a-f628-4f7d-8d5d-ba5e6503093a"/>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TM04033919[[fn=Circuit]]</Template>
  <TotalTime>834</TotalTime>
  <Words>966</Words>
  <Application>Microsoft Office PowerPoint</Application>
  <PresentationFormat>Widescreen</PresentationFormat>
  <Paragraphs>213</Paragraphs>
  <Slides>56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Arial</vt:lpstr>
      <vt:lpstr>Calibri</vt:lpstr>
      <vt:lpstr>Centaur</vt:lpstr>
      <vt:lpstr>Century Gothic</vt:lpstr>
      <vt:lpstr>Open Sans</vt:lpstr>
      <vt:lpstr>Rockwell</vt:lpstr>
      <vt:lpstr>Rockwell Condensed</vt:lpstr>
      <vt:lpstr>Rockwell Extra Bold</vt:lpstr>
      <vt:lpstr>Segoe UI</vt:lpstr>
      <vt:lpstr>Segoe UI Light</vt:lpstr>
      <vt:lpstr>Verdana</vt:lpstr>
      <vt:lpstr>Wingdings</vt:lpstr>
      <vt:lpstr>Wood Type</vt:lpstr>
      <vt:lpstr>PowerPoint Presentation</vt:lpstr>
      <vt:lpstr>PowerPoint Presentation</vt:lpstr>
      <vt:lpstr>PowerPoint Presentation</vt:lpstr>
      <vt:lpstr>PowerPoint Presentation</vt:lpstr>
      <vt:lpstr>PowerPoint Presentation</vt:lpstr>
      <vt:lpstr>HARDWARE And Software REQUIREMENTS</vt:lpstr>
      <vt:lpstr>HARDWARE And Software REQUIREMENTS</vt:lpstr>
      <vt:lpstr>Tools are used</vt:lpstr>
      <vt:lpstr>Users of system</vt:lpstr>
      <vt:lpstr>All term &amp; Condition</vt:lpstr>
      <vt:lpstr>PowerPoint Presentation</vt:lpstr>
      <vt:lpstr>Data 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SYSTEM</dc:title>
  <dc:creator>jil sutariya</dc:creator>
  <cp:lastModifiedBy>Microsoft account</cp:lastModifiedBy>
  <cp:revision>136</cp:revision>
  <dcterms:created xsi:type="dcterms:W3CDTF">2019-12-13T13:41:40Z</dcterms:created>
  <dcterms:modified xsi:type="dcterms:W3CDTF">2022-04-16T11:46:18Z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0x010100DEAD4E26E6149445BA240FC2DFE1FAC1</vt:lpwstr>
  </property>
  <property fmtid="{D5CDD505-2E9C-101B-9397-08002B2CF9AE}" pid="3" name="_dlc_policyId">
    <vt:lpwstr/>
  </property>
  <property fmtid="{D5CDD505-2E9C-101B-9397-08002B2CF9AE}" pid="4" name="ItemRetentionFormula">
    <vt:lpwstr/>
  </property>
</Properties>
</file>